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smtClean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smtClean="0">
                <a:solidFill>
                  <a:srgbClr val="FFFFFF"/>
                </a:solidFill>
                <a:latin typeface="Arial"/>
                <a:cs typeface="Arial"/>
              </a:rPr>
              <a:t>Kathireesh M 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75" smtClean="0">
                <a:solidFill>
                  <a:srgbClr val="FFFFFF"/>
                </a:solidFill>
                <a:latin typeface="Arial"/>
                <a:cs typeface="Arial"/>
              </a:rPr>
              <a:t>(2021303528)</a:t>
            </a:r>
            <a:endParaRPr lang="en-US" sz="20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AC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25</TotalTime>
  <Words>1269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Segoe UI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User</cp:lastModifiedBy>
  <cp:revision>833</cp:revision>
  <dcterms:created xsi:type="dcterms:W3CDTF">2024-04-01T16:53:49Z</dcterms:created>
  <dcterms:modified xsi:type="dcterms:W3CDTF">2024-04-30T15:01:57Z</dcterms:modified>
</cp:coreProperties>
</file>