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54" r:id="rId1"/>
  </p:sldMasterIdLst>
  <p:notesMasterIdLst>
    <p:notesMasterId r:id="rId2"/>
  </p:notesMasterIdLst>
  <p:sldIdLst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CPH2095</dc:creator>
  <dcterms:created xsi:type="dcterms:W3CDTF">2015-05-11T22:30:45Z</dcterms:created>
  <dcterms:modified xsi:type="dcterms:W3CDTF">2024-09-12T09:06:06Z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6a8a9a60da8e4003817a943e5ccd1e84</vt:lpwstr>
  </property>
</Properties>
</file>