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392" y="2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977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drive/folders/1jk9OCsgO4l7T3MmHJJdcgnf2kb2N_tK6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16442" y="2304462"/>
            <a:ext cx="6607849" cy="2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/>
              <a:t>KATHIRVELMURUGANWANTHAN P</a:t>
            </a:r>
            <a:endParaRPr sz="1800"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2475" y="429405"/>
            <a:ext cx="3107348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6"/>
            <a:ext cx="3176564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IN" sz="1000" dirty="0" smtClean="0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1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Custom</PresentationFormat>
  <Paragraphs>60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KATHIRVELMURUGANWANTHAN P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KATHIRVELMURUGANWANTHAN P</dc:title>
  <dc:creator>Suprash Wanthan</dc:creator>
  <cp:lastModifiedBy>Flowers</cp:lastModifiedBy>
  <cp:revision>2</cp:revision>
  <dcterms:modified xsi:type="dcterms:W3CDTF">2024-04-10T08:04:34Z</dcterms:modified>
</cp:coreProperties>
</file>