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0" d="100"/>
          <a:sy n="60" d="100"/>
        </p:scale>
        <p:origin x="0" y="0"/>
      </p:cViewPr>
      <p:guideLst>
        <p:guide orient="horz" pos="2872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12861846"/>
          <c:y val="0.31407407"/>
          <c:w val="0.6373502"/>
          <c:h val="0.4518981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899381"/>
          <c:y val="0.4097222"/>
          <c:w val="0.2061109"/>
          <c:h val="0.46342593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10/24/2024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7580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8160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2501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2527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884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0913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8559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301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8747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3580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0780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559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2896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0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2885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1883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014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6103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4922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8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0960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9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27888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73775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5470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3151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362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3984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1865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1160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17572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5120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10/24/2024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4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066737" y="3124285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KATHIRVEL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3122061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49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APOLLO ARTS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9819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990600" y="1229995"/>
            <a:ext cx="4970144" cy="505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1)EDUNET dashboard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i’d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last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status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classification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code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eemployee rating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56552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ctr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subTitle" idx="4"/>
          </p:nvPr>
        </p:nvSpPr>
        <p:spPr>
          <a:xfrm rot="0">
            <a:off x="990600" y="1219200"/>
            <a:ext cx="9535795" cy="472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 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IFS(Z8&gt;=5,"VERYHIGH",Z8&gt;=4,"HIGH",Z8&gt;=3,"MEDIUM",TRUE,"LOW")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slicer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chart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6457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3"/>
          </p:nvPr>
        </p:nvSpPr>
        <p:spPr>
          <a:xfrm rot="0">
            <a:off x="6278880" y="1577340"/>
            <a:ext cx="530352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609600" y="1157605"/>
          <a:ext cx="8931275" cy="496379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02134494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1066800" y="1828800"/>
            <a:ext cx="5271135" cy="32111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Employee performance Analysis System is a game-changing solution that transforms the way organizations approach talent 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7465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7964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8637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23645" y="1925320"/>
            <a:ext cx="6635749" cy="35159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4867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6840855" cy="2264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2810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3048000" y="1721485"/>
            <a:ext cx="6096000" cy="3891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Training and Development Professionals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Senior Leaders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Employees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3705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05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200400" y="2209800"/>
            <a:ext cx="4445000" cy="2113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- Missing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- remove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-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-summary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 data visualization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6185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990600" y="1752599"/>
            <a:ext cx="6303645" cy="34150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Employee=from naan mudhalvan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26 -features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id-num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Name-text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Gender-male female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rating-num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1805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2474" y="686053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598805" y="1676400"/>
            <a:ext cx="8754745" cy="11988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2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2024-03-29T15:07:00Z</dcterms:created>
  <dcterms:modified xsi:type="dcterms:W3CDTF">2024-10-24T02:00:14Z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