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C973A-FA8E-4CB8-89F9-A730AF790EC8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F47B08-A674-4049-8354-645E918A94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 smtClean="0"/>
              <a:t>Ada</a:t>
            </a:r>
            <a:r>
              <a:rPr lang="en-US" sz="8000" dirty="0" smtClean="0"/>
              <a:t> Boost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aboos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1"/>
            <a:ext cx="8229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daboos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05400" cy="5715000"/>
          </a:xfrm>
        </p:spPr>
      </p:pic>
      <p:pic>
        <p:nvPicPr>
          <p:cNvPr id="11" name="Picture 10" descr="adaboos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762000"/>
            <a:ext cx="3886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aboost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6767989" cy="44547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daboost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533400"/>
            <a:ext cx="8305800" cy="5287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aboost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7924800" cy="55208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aboost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5778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aboost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382000" cy="4724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Ada Boost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Kathirvel</dc:creator>
  <cp:lastModifiedBy>Kathirvel</cp:lastModifiedBy>
  <cp:revision>6</cp:revision>
  <dcterms:created xsi:type="dcterms:W3CDTF">2023-07-27T06:13:21Z</dcterms:created>
  <dcterms:modified xsi:type="dcterms:W3CDTF">2023-07-27T15:47:59Z</dcterms:modified>
</cp:coreProperties>
</file>