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914341-E73A-488F-8351-49DC66EBFEE3}" type="datetimeFigureOut">
              <a:rPr lang="en-US" smtClean="0"/>
              <a:pPr/>
              <a:t>28-Jul-23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FE2230-AAF1-424E-9EDB-542068F67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Light Gradient Boosting (</a:t>
            </a:r>
            <a:r>
              <a:rPr lang="en-US" dirty="0" err="1" smtClean="0"/>
              <a:t>LightGBM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ghtgbm pi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794" y="381000"/>
            <a:ext cx="7550005" cy="5626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ghtgbm 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10" y="762000"/>
            <a:ext cx="7270190" cy="51687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BGM Formula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53" y="1918970"/>
            <a:ext cx="6157494" cy="36502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“Y=</a:t>
            </a:r>
            <a:r>
              <a:rPr lang="en-US" sz="2000" dirty="0" err="1" smtClean="0"/>
              <a:t>Base_tree</a:t>
            </a:r>
            <a:r>
              <a:rPr lang="en-US" sz="2000" dirty="0" smtClean="0"/>
              <a:t>(X)-</a:t>
            </a:r>
            <a:r>
              <a:rPr lang="en-US" sz="2000" dirty="0" err="1" smtClean="0"/>
              <a:t>lr</a:t>
            </a:r>
            <a:r>
              <a:rPr lang="en-US" sz="2000" dirty="0" smtClean="0"/>
              <a:t>*Tree1(X)-</a:t>
            </a:r>
            <a:r>
              <a:rPr lang="en-US" sz="2000" dirty="0" err="1" smtClean="0"/>
              <a:t>lr</a:t>
            </a:r>
            <a:r>
              <a:rPr lang="en-US" sz="2000" dirty="0" smtClean="0"/>
              <a:t>*Tree2(X)-</a:t>
            </a:r>
            <a:r>
              <a:rPr lang="en-US" sz="2000" dirty="0" err="1" smtClean="0"/>
              <a:t>lr</a:t>
            </a:r>
            <a:r>
              <a:rPr lang="en-US" sz="2000" dirty="0" smtClean="0"/>
              <a:t>*Tree3(X)”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 </a:t>
            </a:r>
            <a:br>
              <a:rPr lang="en-US" sz="1600" b="0" dirty="0" smtClean="0"/>
            </a:br>
            <a:r>
              <a:rPr lang="en-US" sz="1600" b="0" dirty="0" smtClean="0"/>
              <a:t>Explanation, Let O be a training dataset on a fixed node of a decision tree and then the variance gain of dividing measure j at a point d for a node is defined as 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BGM Formula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762000"/>
            <a:ext cx="6594122" cy="5245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ghtbgm feat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105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465</TotalTime>
  <Words>15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Light Gradient Boosting (LightGBM)</vt:lpstr>
      <vt:lpstr>Slide 2</vt:lpstr>
      <vt:lpstr>Slide 3</vt:lpstr>
      <vt:lpstr>“Y=Base_tree(X)-lr*Tree1(X)-lr*Tree2(X)-lr*Tree3(X)”   Explanation, Let O be a training dataset on a fixed node of a decision tree and then the variance gain of dividing measure j at a point d for a node is defined as   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Gradient Boosting (LightGBM)</dc:title>
  <dc:creator>Kathirvel</dc:creator>
  <cp:lastModifiedBy>Kathirvel</cp:lastModifiedBy>
  <cp:revision>9</cp:revision>
  <dcterms:created xsi:type="dcterms:W3CDTF">2023-07-27T08:20:03Z</dcterms:created>
  <dcterms:modified xsi:type="dcterms:W3CDTF">2023-07-28T06:02:23Z</dcterms:modified>
</cp:coreProperties>
</file>