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11309350" cx="20104100"/>
  <p:notesSz cx="20104100" cy="113093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21" roundtripDataSignature="AMtx7mje2D8nk3WR/fUlxUL/Bc0we+5kj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8712200" cy="566738"/>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 name="Google Shape;4;n"/>
          <p:cNvSpPr txBox="1"/>
          <p:nvPr>
            <p:ph idx="10" type="dt"/>
          </p:nvPr>
        </p:nvSpPr>
        <p:spPr>
          <a:xfrm>
            <a:off x="11387138" y="0"/>
            <a:ext cx="8712200" cy="566738"/>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 name="Google Shape;5;n"/>
          <p:cNvSpPr/>
          <p:nvPr>
            <p:ph idx="3"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10742613"/>
            <a:ext cx="8712200" cy="566737"/>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SzPts val="1400"/>
              <a:buNone/>
              <a:defRPr sz="1200"/>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8" name="Google Shape;8;n"/>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sz="1200"/>
              <a:t>‹#›</a:t>
            </a:fld>
            <a:endParaRPr sz="1200"/>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1: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p1: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8568a5e2e0_0_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8568a5e2e0_0_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5" name="Google Shape;135;g38568a5e2e0_0_5: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568a5e2e0_0_10: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8568a5e2e0_0_10: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8568a5e2e0_0_10: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8568a5e2e0_0_15: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8568a5e2e0_0_15: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g38568a5e2e0_0_15:notes"/>
          <p:cNvSpPr txBox="1"/>
          <p:nvPr>
            <p:ph idx="12" type="sldNum"/>
          </p:nvPr>
        </p:nvSpPr>
        <p:spPr>
          <a:xfrm>
            <a:off x="11387138" y="10742613"/>
            <a:ext cx="8712300" cy="566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s-E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6: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6: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7: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2" name="Google Shape;162;p7: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85661528f8_0_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85661528f8_0_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2: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 name="Google Shape;78;p2:notes"/>
          <p:cNvSpPr txBox="1"/>
          <p:nvPr>
            <p:ph idx="1" type="body"/>
          </p:nvPr>
        </p:nvSpPr>
        <p:spPr>
          <a:xfrm>
            <a:off x="2009775" y="5441950"/>
            <a:ext cx="16084550" cy="445452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 name="Google Shape;79;p2:notes"/>
          <p:cNvSpPr txBox="1"/>
          <p:nvPr>
            <p:ph idx="12" type="sldNum"/>
          </p:nvPr>
        </p:nvSpPr>
        <p:spPr>
          <a:xfrm>
            <a:off x="11387138" y="10742613"/>
            <a:ext cx="8712200" cy="56673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s-E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3: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3: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4:notes"/>
          <p:cNvSpPr txBox="1"/>
          <p:nvPr>
            <p:ph idx="1" type="body"/>
          </p:nvPr>
        </p:nvSpPr>
        <p:spPr>
          <a:xfrm>
            <a:off x="2009775" y="5441950"/>
            <a:ext cx="16084550" cy="4454525"/>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p4:notes"/>
          <p:cNvSpPr/>
          <p:nvPr>
            <p:ph idx="2" type="sldImg"/>
          </p:nvPr>
        </p:nvSpPr>
        <p:spPr>
          <a:xfrm>
            <a:off x="6659563" y="1414463"/>
            <a:ext cx="6784975" cy="38163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8537e30b17_0_11: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38537e30b17_0_11: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8537e30b17_0_1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g38537e30b17_0_1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8537e30b17_0_28: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g38537e30b17_0_28: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8537e30b17_0_36: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0" name="Google Shape;120;g38537e30b17_0_36: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8537e30b17_0_42:notes"/>
          <p:cNvSpPr txBox="1"/>
          <p:nvPr>
            <p:ph idx="1" type="body"/>
          </p:nvPr>
        </p:nvSpPr>
        <p:spPr>
          <a:xfrm>
            <a:off x="2009775" y="5441950"/>
            <a:ext cx="16084500" cy="4454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7" name="Google Shape;127;g38537e30b17_0_42:notes"/>
          <p:cNvSpPr/>
          <p:nvPr>
            <p:ph idx="2" type="sldImg"/>
          </p:nvPr>
        </p:nvSpPr>
        <p:spPr>
          <a:xfrm>
            <a:off x="6659563" y="1414463"/>
            <a:ext cx="6785100" cy="38163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 Id="rId3"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jpg"/><Relationship Id="rId3"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jp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5" name="Shape 15"/>
        <p:cNvGrpSpPr/>
        <p:nvPr/>
      </p:nvGrpSpPr>
      <p:grpSpPr>
        <a:xfrm>
          <a:off x="0" y="0"/>
          <a:ext cx="0" cy="0"/>
          <a:chOff x="0" y="0"/>
          <a:chExt cx="0" cy="0"/>
        </a:xfrm>
      </p:grpSpPr>
      <p:pic>
        <p:nvPicPr>
          <p:cNvPr id="16" name="Google Shape;16;p11"/>
          <p:cNvPicPr preferRelativeResize="0"/>
          <p:nvPr/>
        </p:nvPicPr>
        <p:blipFill rotWithShape="1">
          <a:blip r:embed="rId2">
            <a:alphaModFix/>
          </a:blip>
          <a:srcRect b="0" l="0" r="0" t="0"/>
          <a:stretch/>
        </p:blipFill>
        <p:spPr>
          <a:xfrm>
            <a:off x="0" y="396"/>
            <a:ext cx="20104810" cy="11308953"/>
          </a:xfrm>
          <a:prstGeom prst="rect">
            <a:avLst/>
          </a:prstGeom>
          <a:noFill/>
          <a:ln>
            <a:noFill/>
          </a:ln>
        </p:spPr>
      </p:pic>
      <p:sp>
        <p:nvSpPr>
          <p:cNvPr id="17" name="Google Shape;17;p11"/>
          <p:cNvSpPr txBox="1"/>
          <p:nvPr>
            <p:ph type="ctrTitle"/>
          </p:nvPr>
        </p:nvSpPr>
        <p:spPr>
          <a:xfrm>
            <a:off x="2838209" y="8700548"/>
            <a:ext cx="6781800" cy="5847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38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11"/>
          <p:cNvSpPr txBox="1"/>
          <p:nvPr>
            <p:ph idx="1" type="subTitle"/>
          </p:nvPr>
        </p:nvSpPr>
        <p:spPr>
          <a:xfrm>
            <a:off x="2838209" y="9612314"/>
            <a:ext cx="8712681" cy="36933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2400">
                <a:solidFill>
                  <a:schemeClr val="lt1"/>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11"/>
          <p:cNvSpPr/>
          <p:nvPr/>
        </p:nvSpPr>
        <p:spPr>
          <a:xfrm>
            <a:off x="2838209" y="9464675"/>
            <a:ext cx="8841105" cy="0"/>
          </a:xfrm>
          <a:custGeom>
            <a:rect b="b" l="l" r="r" t="t"/>
            <a:pathLst>
              <a:path extrusionOk="0" h="120000" w="8841105">
                <a:moveTo>
                  <a:pt x="0" y="0"/>
                </a:moveTo>
                <a:lnTo>
                  <a:pt x="8840652" y="0"/>
                </a:lnTo>
              </a:path>
            </a:pathLst>
          </a:custGeom>
          <a:noFill/>
          <a:ln cap="flat" cmpd="sng" w="10450">
            <a:solidFill>
              <a:schemeClr val="lt1"/>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6_Diseño personalizado">
  <p:cSld name="6_Diseño personalizado">
    <p:spTree>
      <p:nvGrpSpPr>
        <p:cNvPr id="58" name="Shape 58"/>
        <p:cNvGrpSpPr/>
        <p:nvPr/>
      </p:nvGrpSpPr>
      <p:grpSpPr>
        <a:xfrm>
          <a:off x="0" y="0"/>
          <a:ext cx="0" cy="0"/>
          <a:chOff x="0" y="0"/>
          <a:chExt cx="0" cy="0"/>
        </a:xfrm>
      </p:grpSpPr>
      <p:pic>
        <p:nvPicPr>
          <p:cNvPr id="59" name="Google Shape;59;p20"/>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0" name="Google Shape;60;p20"/>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1" name="Google Shape;61;p20"/>
          <p:cNvSpPr/>
          <p:nvPr/>
        </p:nvSpPr>
        <p:spPr>
          <a:xfrm>
            <a:off x="7232650" y="7880350"/>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2" name="Google Shape;62;p20"/>
          <p:cNvSpPr txBox="1"/>
          <p:nvPr>
            <p:ph type="title"/>
          </p:nvPr>
        </p:nvSpPr>
        <p:spPr>
          <a:xfrm>
            <a:off x="7661428" y="8207476"/>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wo Content">
  <p:cSld name="1_Two Content">
    <p:spTree>
      <p:nvGrpSpPr>
        <p:cNvPr id="63" name="Shape 63"/>
        <p:cNvGrpSpPr/>
        <p:nvPr/>
      </p:nvGrpSpPr>
      <p:grpSpPr>
        <a:xfrm>
          <a:off x="0" y="0"/>
          <a:ext cx="0" cy="0"/>
          <a:chOff x="0" y="0"/>
          <a:chExt cx="0" cy="0"/>
        </a:xfrm>
      </p:grpSpPr>
      <p:pic>
        <p:nvPicPr>
          <p:cNvPr id="64" name="Google Shape;64;p21"/>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65" name="Google Shape;65;p21"/>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66" name="Google Shape;66;p21"/>
          <p:cNvSpPr/>
          <p:nvPr/>
        </p:nvSpPr>
        <p:spPr>
          <a:xfrm>
            <a:off x="7004050" y="73310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67" name="Google Shape;67;p21"/>
          <p:cNvSpPr txBox="1"/>
          <p:nvPr>
            <p:ph type="title"/>
          </p:nvPr>
        </p:nvSpPr>
        <p:spPr>
          <a:xfrm>
            <a:off x="7432828" y="76582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Only">
  <p:cSld name="1_Title Only">
    <p:spTree>
      <p:nvGrpSpPr>
        <p:cNvPr id="68" name="Shape 68"/>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Only">
  <p:cSld name="3_Title Only">
    <p:spTree>
      <p:nvGrpSpPr>
        <p:cNvPr id="69" name="Shape 69"/>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p:cSld name="Diseño personalizado">
    <p:spTree>
      <p:nvGrpSpPr>
        <p:cNvPr id="20" name="Shape 20"/>
        <p:cNvGrpSpPr/>
        <p:nvPr/>
      </p:nvGrpSpPr>
      <p:grpSpPr>
        <a:xfrm>
          <a:off x="0" y="0"/>
          <a:ext cx="0" cy="0"/>
          <a:chOff x="0" y="0"/>
          <a:chExt cx="0" cy="0"/>
        </a:xfrm>
      </p:grpSpPr>
      <p:sp>
        <p:nvSpPr>
          <p:cNvPr id="21" name="Google Shape;21;p12"/>
          <p:cNvSpPr txBox="1"/>
          <p:nvPr>
            <p:ph type="title"/>
          </p:nvPr>
        </p:nvSpPr>
        <p:spPr>
          <a:xfrm>
            <a:off x="2432050" y="714594"/>
            <a:ext cx="16988263" cy="738664"/>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12"/>
          <p:cNvSpPr/>
          <p:nvPr/>
        </p:nvSpPr>
        <p:spPr>
          <a:xfrm>
            <a:off x="-6350"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3" name="Google Shape;23;p12"/>
          <p:cNvSpPr/>
          <p:nvPr/>
        </p:nvSpPr>
        <p:spPr>
          <a:xfrm>
            <a:off x="16938421" y="10202309"/>
            <a:ext cx="1576070" cy="511175"/>
          </a:xfrm>
          <a:custGeom>
            <a:rect b="b" l="l" r="r" t="t"/>
            <a:pathLst>
              <a:path extrusionOk="0" h="511175" w="1576069">
                <a:moveTo>
                  <a:pt x="441172" y="241312"/>
                </a:moveTo>
                <a:lnTo>
                  <a:pt x="435267" y="179641"/>
                </a:lnTo>
                <a:lnTo>
                  <a:pt x="418414" y="127673"/>
                </a:lnTo>
                <a:lnTo>
                  <a:pt x="392747" y="86601"/>
                </a:lnTo>
                <a:lnTo>
                  <a:pt x="391845" y="85153"/>
                </a:lnTo>
                <a:lnTo>
                  <a:pt x="356819" y="51803"/>
                </a:lnTo>
                <a:lnTo>
                  <a:pt x="322008" y="30734"/>
                </a:lnTo>
                <a:lnTo>
                  <a:pt x="322008" y="245008"/>
                </a:lnTo>
                <a:lnTo>
                  <a:pt x="316534" y="299389"/>
                </a:lnTo>
                <a:lnTo>
                  <a:pt x="300723"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07" y="89408"/>
                </a:lnTo>
                <a:lnTo>
                  <a:pt x="132499" y="87985"/>
                </a:lnTo>
                <a:lnTo>
                  <a:pt x="146659" y="86982"/>
                </a:lnTo>
                <a:lnTo>
                  <a:pt x="163588" y="86601"/>
                </a:lnTo>
                <a:lnTo>
                  <a:pt x="209257" y="90881"/>
                </a:lnTo>
                <a:lnTo>
                  <a:pt x="248094" y="103809"/>
                </a:lnTo>
                <a:lnTo>
                  <a:pt x="279438"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59" y="484936"/>
                </a:lnTo>
                <a:lnTo>
                  <a:pt x="324205" y="466864"/>
                </a:lnTo>
                <a:lnTo>
                  <a:pt x="359016" y="443407"/>
                </a:lnTo>
                <a:lnTo>
                  <a:pt x="382054" y="419722"/>
                </a:lnTo>
                <a:lnTo>
                  <a:pt x="385749" y="415925"/>
                </a:lnTo>
                <a:lnTo>
                  <a:pt x="408393" y="382181"/>
                </a:lnTo>
                <a:lnTo>
                  <a:pt x="425894" y="341972"/>
                </a:lnTo>
                <a:lnTo>
                  <a:pt x="437172" y="295097"/>
                </a:lnTo>
                <a:lnTo>
                  <a:pt x="441172" y="241312"/>
                </a:lnTo>
                <a:close/>
              </a:path>
              <a:path extrusionOk="0" h="511175" w="1576069">
                <a:moveTo>
                  <a:pt x="827582" y="502602"/>
                </a:moveTo>
                <a:lnTo>
                  <a:pt x="826490" y="478307"/>
                </a:lnTo>
                <a:lnTo>
                  <a:pt x="825538" y="450888"/>
                </a:lnTo>
                <a:lnTo>
                  <a:pt x="824865" y="420268"/>
                </a:lnTo>
                <a:lnTo>
                  <a:pt x="824611" y="386397"/>
                </a:lnTo>
                <a:lnTo>
                  <a:pt x="824611" y="140639"/>
                </a:lnTo>
                <a:lnTo>
                  <a:pt x="712089" y="140639"/>
                </a:lnTo>
                <a:lnTo>
                  <a:pt x="712089" y="365671"/>
                </a:lnTo>
                <a:lnTo>
                  <a:pt x="710628"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69">
                <a:moveTo>
                  <a:pt x="1244155" y="318274"/>
                </a:moveTo>
                <a:lnTo>
                  <a:pt x="1238161" y="266484"/>
                </a:lnTo>
                <a:lnTo>
                  <a:pt x="1220876" y="221424"/>
                </a:lnTo>
                <a:lnTo>
                  <a:pt x="1193355" y="184315"/>
                </a:lnTo>
                <a:lnTo>
                  <a:pt x="1156639"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39" y="399072"/>
                </a:lnTo>
                <a:lnTo>
                  <a:pt x="986155" y="364807"/>
                </a:lnTo>
                <a:lnTo>
                  <a:pt x="981367" y="322008"/>
                </a:lnTo>
                <a:lnTo>
                  <a:pt x="985443" y="282206"/>
                </a:lnTo>
                <a:lnTo>
                  <a:pt x="998397" y="247332"/>
                </a:lnTo>
                <a:lnTo>
                  <a:pt x="1021346" y="222580"/>
                </a:lnTo>
                <a:lnTo>
                  <a:pt x="1055395" y="213169"/>
                </a:lnTo>
                <a:lnTo>
                  <a:pt x="1088174" y="222580"/>
                </a:lnTo>
                <a:lnTo>
                  <a:pt x="1110437"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395" y="199644"/>
                </a:lnTo>
                <a:lnTo>
                  <a:pt x="883894" y="235051"/>
                </a:lnTo>
                <a:lnTo>
                  <a:pt x="870508" y="276745"/>
                </a:lnTo>
                <a:lnTo>
                  <a:pt x="865911" y="324192"/>
                </a:lnTo>
                <a:lnTo>
                  <a:pt x="872426" y="378625"/>
                </a:lnTo>
                <a:lnTo>
                  <a:pt x="890930" y="424548"/>
                </a:lnTo>
                <a:lnTo>
                  <a:pt x="919835" y="461340"/>
                </a:lnTo>
                <a:lnTo>
                  <a:pt x="957567" y="488378"/>
                </a:lnTo>
                <a:lnTo>
                  <a:pt x="1002538" y="505066"/>
                </a:lnTo>
                <a:lnTo>
                  <a:pt x="1053160" y="510755"/>
                </a:lnTo>
                <a:lnTo>
                  <a:pt x="1053896"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69">
                <a:moveTo>
                  <a:pt x="1575854" y="146558"/>
                </a:moveTo>
                <a:lnTo>
                  <a:pt x="1556600" y="140614"/>
                </a:lnTo>
                <a:lnTo>
                  <a:pt x="1535125" y="136194"/>
                </a:lnTo>
                <a:lnTo>
                  <a:pt x="1512544" y="133451"/>
                </a:lnTo>
                <a:lnTo>
                  <a:pt x="1489964" y="132499"/>
                </a:lnTo>
                <a:lnTo>
                  <a:pt x="1436065"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82"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24" name="Google Shape;24;p12"/>
          <p:cNvSpPr/>
          <p:nvPr/>
        </p:nvSpPr>
        <p:spPr>
          <a:xfrm>
            <a:off x="18623540" y="10245307"/>
            <a:ext cx="378460" cy="469900"/>
          </a:xfrm>
          <a:custGeom>
            <a:rect b="b" l="l" r="r" t="t"/>
            <a:pathLst>
              <a:path extrusionOk="0" h="469900" w="378459">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25" name="Google Shape;25;p12"/>
          <p:cNvGrpSpPr/>
          <p:nvPr/>
        </p:nvGrpSpPr>
        <p:grpSpPr>
          <a:xfrm>
            <a:off x="19053919" y="10117702"/>
            <a:ext cx="427015" cy="597582"/>
            <a:chOff x="19053919" y="10117702"/>
            <a:chExt cx="427015" cy="597582"/>
          </a:xfrm>
        </p:grpSpPr>
        <p:sp>
          <p:nvSpPr>
            <p:cNvPr id="26" name="Google Shape;26;p12"/>
            <p:cNvSpPr/>
            <p:nvPr/>
          </p:nvSpPr>
          <p:spPr>
            <a:xfrm>
              <a:off x="19053919"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27" name="Google Shape;27;p12"/>
            <p:cNvPicPr preferRelativeResize="0"/>
            <p:nvPr/>
          </p:nvPicPr>
          <p:blipFill rotWithShape="1">
            <a:blip r:embed="rId2">
              <a:alphaModFix/>
            </a:blip>
            <a:srcRect b="0" l="0" r="0" t="0"/>
            <a:stretch/>
          </p:blipFill>
          <p:spPr>
            <a:xfrm>
              <a:off x="19368634" y="10117702"/>
              <a:ext cx="112300" cy="11226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pic>
        <p:nvPicPr>
          <p:cNvPr id="29" name="Google Shape;29;p13"/>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30" name="Google Shape;30;p13"/>
          <p:cNvPicPr preferRelativeResize="0"/>
          <p:nvPr/>
        </p:nvPicPr>
        <p:blipFill rotWithShape="1">
          <a:blip r:embed="rId3">
            <a:alphaModFix/>
          </a:blip>
          <a:srcRect b="0" l="0" r="0" t="0"/>
          <a:stretch/>
        </p:blipFill>
        <p:spPr>
          <a:xfrm>
            <a:off x="0" y="3340"/>
            <a:ext cx="20109342" cy="11305614"/>
          </a:xfrm>
          <a:prstGeom prst="rect">
            <a:avLst/>
          </a:prstGeom>
          <a:noFill/>
          <a:ln>
            <a:noFill/>
          </a:ln>
        </p:spPr>
      </p:pic>
      <p:sp>
        <p:nvSpPr>
          <p:cNvPr id="31" name="Google Shape;31;p13"/>
          <p:cNvSpPr/>
          <p:nvPr/>
        </p:nvSpPr>
        <p:spPr>
          <a:xfrm>
            <a:off x="755650" y="62642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32" name="Google Shape;32;p13"/>
          <p:cNvSpPr txBox="1"/>
          <p:nvPr>
            <p:ph type="title"/>
          </p:nvPr>
        </p:nvSpPr>
        <p:spPr>
          <a:xfrm>
            <a:off x="1184428" y="65914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3" name="Shape 33"/>
        <p:cNvGrpSpPr/>
        <p:nvPr/>
      </p:nvGrpSpPr>
      <p:grpSpPr>
        <a:xfrm>
          <a:off x="0" y="0"/>
          <a:ext cx="0" cy="0"/>
          <a:chOff x="0" y="0"/>
          <a:chExt cx="0" cy="0"/>
        </a:xfrm>
      </p:grpSpPr>
      <p:sp>
        <p:nvSpPr>
          <p:cNvPr id="34" name="Google Shape;34;p14"/>
          <p:cNvSpPr/>
          <p:nvPr/>
        </p:nvSpPr>
        <p:spPr>
          <a:xfrm>
            <a:off x="727227" y="10202309"/>
            <a:ext cx="1576070" cy="511175"/>
          </a:xfrm>
          <a:custGeom>
            <a:rect b="b" l="l" r="r" t="t"/>
            <a:pathLst>
              <a:path extrusionOk="0" h="511175" w="1576070">
                <a:moveTo>
                  <a:pt x="441172" y="241312"/>
                </a:moveTo>
                <a:lnTo>
                  <a:pt x="435267" y="179641"/>
                </a:lnTo>
                <a:lnTo>
                  <a:pt x="418414" y="127673"/>
                </a:lnTo>
                <a:lnTo>
                  <a:pt x="392747" y="86601"/>
                </a:lnTo>
                <a:lnTo>
                  <a:pt x="391845" y="85153"/>
                </a:lnTo>
                <a:lnTo>
                  <a:pt x="356819" y="51803"/>
                </a:lnTo>
                <a:lnTo>
                  <a:pt x="322008" y="30734"/>
                </a:lnTo>
                <a:lnTo>
                  <a:pt x="322008" y="245008"/>
                </a:lnTo>
                <a:lnTo>
                  <a:pt x="316547" y="299389"/>
                </a:lnTo>
                <a:lnTo>
                  <a:pt x="300736" y="343433"/>
                </a:lnTo>
                <a:lnTo>
                  <a:pt x="275463" y="377329"/>
                </a:lnTo>
                <a:lnTo>
                  <a:pt x="241617" y="401231"/>
                </a:lnTo>
                <a:lnTo>
                  <a:pt x="200088" y="415315"/>
                </a:lnTo>
                <a:lnTo>
                  <a:pt x="151752" y="419722"/>
                </a:lnTo>
                <a:lnTo>
                  <a:pt x="141351" y="419684"/>
                </a:lnTo>
                <a:lnTo>
                  <a:pt x="130746" y="419442"/>
                </a:lnTo>
                <a:lnTo>
                  <a:pt x="120827" y="418769"/>
                </a:lnTo>
                <a:lnTo>
                  <a:pt x="112496" y="417474"/>
                </a:lnTo>
                <a:lnTo>
                  <a:pt x="112496" y="91033"/>
                </a:lnTo>
                <a:lnTo>
                  <a:pt x="121119" y="89408"/>
                </a:lnTo>
                <a:lnTo>
                  <a:pt x="132499" y="87985"/>
                </a:lnTo>
                <a:lnTo>
                  <a:pt x="146659" y="86982"/>
                </a:lnTo>
                <a:lnTo>
                  <a:pt x="163601" y="86601"/>
                </a:lnTo>
                <a:lnTo>
                  <a:pt x="209257" y="90881"/>
                </a:lnTo>
                <a:lnTo>
                  <a:pt x="248094" y="103809"/>
                </a:lnTo>
                <a:lnTo>
                  <a:pt x="279450" y="125552"/>
                </a:lnTo>
                <a:lnTo>
                  <a:pt x="302653" y="156235"/>
                </a:lnTo>
                <a:lnTo>
                  <a:pt x="317055" y="196011"/>
                </a:lnTo>
                <a:lnTo>
                  <a:pt x="322008" y="245008"/>
                </a:lnTo>
                <a:lnTo>
                  <a:pt x="322008" y="30734"/>
                </a:lnTo>
                <a:lnTo>
                  <a:pt x="318211" y="28422"/>
                </a:lnTo>
                <a:lnTo>
                  <a:pt x="272313" y="12306"/>
                </a:lnTo>
                <a:lnTo>
                  <a:pt x="217411" y="2997"/>
                </a:lnTo>
                <a:lnTo>
                  <a:pt x="151752" y="0"/>
                </a:lnTo>
                <a:lnTo>
                  <a:pt x="110134" y="685"/>
                </a:lnTo>
                <a:lnTo>
                  <a:pt x="70319" y="2768"/>
                </a:lnTo>
                <a:lnTo>
                  <a:pt x="33286" y="6235"/>
                </a:lnTo>
                <a:lnTo>
                  <a:pt x="0" y="11099"/>
                </a:lnTo>
                <a:lnTo>
                  <a:pt x="0" y="500392"/>
                </a:lnTo>
                <a:lnTo>
                  <a:pt x="23342" y="503123"/>
                </a:lnTo>
                <a:lnTo>
                  <a:pt x="52374" y="505485"/>
                </a:lnTo>
                <a:lnTo>
                  <a:pt x="87236" y="507161"/>
                </a:lnTo>
                <a:lnTo>
                  <a:pt x="128054" y="507796"/>
                </a:lnTo>
                <a:lnTo>
                  <a:pt x="184556" y="505294"/>
                </a:lnTo>
                <a:lnTo>
                  <a:pt x="236435" y="497713"/>
                </a:lnTo>
                <a:lnTo>
                  <a:pt x="283171" y="484936"/>
                </a:lnTo>
                <a:lnTo>
                  <a:pt x="324205" y="466864"/>
                </a:lnTo>
                <a:lnTo>
                  <a:pt x="359029" y="443407"/>
                </a:lnTo>
                <a:lnTo>
                  <a:pt x="382054" y="419722"/>
                </a:lnTo>
                <a:lnTo>
                  <a:pt x="385749" y="415925"/>
                </a:lnTo>
                <a:lnTo>
                  <a:pt x="408393" y="382181"/>
                </a:lnTo>
                <a:lnTo>
                  <a:pt x="425894" y="341972"/>
                </a:lnTo>
                <a:lnTo>
                  <a:pt x="437172" y="295097"/>
                </a:lnTo>
                <a:lnTo>
                  <a:pt x="441172" y="241312"/>
                </a:lnTo>
                <a:close/>
              </a:path>
              <a:path extrusionOk="0" h="511175" w="1576070">
                <a:moveTo>
                  <a:pt x="827582" y="502602"/>
                </a:moveTo>
                <a:lnTo>
                  <a:pt x="826503" y="478307"/>
                </a:lnTo>
                <a:lnTo>
                  <a:pt x="825550" y="450888"/>
                </a:lnTo>
                <a:lnTo>
                  <a:pt x="824865" y="420268"/>
                </a:lnTo>
                <a:lnTo>
                  <a:pt x="824611" y="386397"/>
                </a:lnTo>
                <a:lnTo>
                  <a:pt x="824611" y="140639"/>
                </a:lnTo>
                <a:lnTo>
                  <a:pt x="712089" y="140639"/>
                </a:lnTo>
                <a:lnTo>
                  <a:pt x="712089" y="365671"/>
                </a:lnTo>
                <a:lnTo>
                  <a:pt x="710641" y="373811"/>
                </a:lnTo>
                <a:lnTo>
                  <a:pt x="688695" y="406768"/>
                </a:lnTo>
                <a:lnTo>
                  <a:pt x="651395" y="419722"/>
                </a:lnTo>
                <a:lnTo>
                  <a:pt x="625627" y="413918"/>
                </a:lnTo>
                <a:lnTo>
                  <a:pt x="607910" y="397230"/>
                </a:lnTo>
                <a:lnTo>
                  <a:pt x="597687" y="370674"/>
                </a:lnTo>
                <a:lnTo>
                  <a:pt x="594398" y="335330"/>
                </a:lnTo>
                <a:lnTo>
                  <a:pt x="594398" y="140639"/>
                </a:lnTo>
                <a:lnTo>
                  <a:pt x="481888" y="140639"/>
                </a:lnTo>
                <a:lnTo>
                  <a:pt x="481888" y="353072"/>
                </a:lnTo>
                <a:lnTo>
                  <a:pt x="488022" y="412394"/>
                </a:lnTo>
                <a:lnTo>
                  <a:pt x="505383" y="456869"/>
                </a:lnTo>
                <a:lnTo>
                  <a:pt x="532409" y="487451"/>
                </a:lnTo>
                <a:lnTo>
                  <a:pt x="567537" y="505091"/>
                </a:lnTo>
                <a:lnTo>
                  <a:pt x="609206" y="510768"/>
                </a:lnTo>
                <a:lnTo>
                  <a:pt x="652399" y="504634"/>
                </a:lnTo>
                <a:lnTo>
                  <a:pt x="684987" y="489483"/>
                </a:lnTo>
                <a:lnTo>
                  <a:pt x="707986" y="470154"/>
                </a:lnTo>
                <a:lnTo>
                  <a:pt x="722452" y="451535"/>
                </a:lnTo>
                <a:lnTo>
                  <a:pt x="724674" y="451535"/>
                </a:lnTo>
                <a:lnTo>
                  <a:pt x="729869" y="502602"/>
                </a:lnTo>
                <a:lnTo>
                  <a:pt x="827582" y="502602"/>
                </a:lnTo>
                <a:close/>
              </a:path>
              <a:path extrusionOk="0" h="511175" w="1576070">
                <a:moveTo>
                  <a:pt x="1244155" y="318274"/>
                </a:moveTo>
                <a:lnTo>
                  <a:pt x="1238161" y="266484"/>
                </a:lnTo>
                <a:lnTo>
                  <a:pt x="1220889" y="221424"/>
                </a:lnTo>
                <a:lnTo>
                  <a:pt x="1193355" y="184315"/>
                </a:lnTo>
                <a:lnTo>
                  <a:pt x="1156652" y="156324"/>
                </a:lnTo>
                <a:lnTo>
                  <a:pt x="1127175" y="144729"/>
                </a:lnTo>
                <a:lnTo>
                  <a:pt x="1127175" y="321259"/>
                </a:lnTo>
                <a:lnTo>
                  <a:pt x="1122210" y="365747"/>
                </a:lnTo>
                <a:lnTo>
                  <a:pt x="1107948" y="400088"/>
                </a:lnTo>
                <a:lnTo>
                  <a:pt x="1085354" y="422224"/>
                </a:lnTo>
                <a:lnTo>
                  <a:pt x="1055395" y="430072"/>
                </a:lnTo>
                <a:lnTo>
                  <a:pt x="1054658" y="430072"/>
                </a:lnTo>
                <a:lnTo>
                  <a:pt x="1023213" y="421817"/>
                </a:lnTo>
                <a:lnTo>
                  <a:pt x="1000252" y="399072"/>
                </a:lnTo>
                <a:lnTo>
                  <a:pt x="986155" y="364807"/>
                </a:lnTo>
                <a:lnTo>
                  <a:pt x="981367" y="322008"/>
                </a:lnTo>
                <a:lnTo>
                  <a:pt x="985443" y="282206"/>
                </a:lnTo>
                <a:lnTo>
                  <a:pt x="998397" y="247332"/>
                </a:lnTo>
                <a:lnTo>
                  <a:pt x="1021359" y="222580"/>
                </a:lnTo>
                <a:lnTo>
                  <a:pt x="1055395" y="213169"/>
                </a:lnTo>
                <a:lnTo>
                  <a:pt x="1088174" y="222580"/>
                </a:lnTo>
                <a:lnTo>
                  <a:pt x="1110449" y="247230"/>
                </a:lnTo>
                <a:lnTo>
                  <a:pt x="1123149" y="281889"/>
                </a:lnTo>
                <a:lnTo>
                  <a:pt x="1127175" y="321259"/>
                </a:lnTo>
                <a:lnTo>
                  <a:pt x="1127175" y="144729"/>
                </a:lnTo>
                <a:lnTo>
                  <a:pt x="1111783" y="138658"/>
                </a:lnTo>
                <a:lnTo>
                  <a:pt x="1059827" y="132511"/>
                </a:lnTo>
                <a:lnTo>
                  <a:pt x="1012253" y="136982"/>
                </a:lnTo>
                <a:lnTo>
                  <a:pt x="970229" y="150050"/>
                </a:lnTo>
                <a:lnTo>
                  <a:pt x="934402" y="171119"/>
                </a:lnTo>
                <a:lnTo>
                  <a:pt x="905408" y="199644"/>
                </a:lnTo>
                <a:lnTo>
                  <a:pt x="883894" y="235051"/>
                </a:lnTo>
                <a:lnTo>
                  <a:pt x="870508" y="276745"/>
                </a:lnTo>
                <a:lnTo>
                  <a:pt x="865911" y="324192"/>
                </a:lnTo>
                <a:lnTo>
                  <a:pt x="872426" y="378625"/>
                </a:lnTo>
                <a:lnTo>
                  <a:pt x="890930" y="424548"/>
                </a:lnTo>
                <a:lnTo>
                  <a:pt x="919848" y="461340"/>
                </a:lnTo>
                <a:lnTo>
                  <a:pt x="957580" y="488378"/>
                </a:lnTo>
                <a:lnTo>
                  <a:pt x="1002538" y="505066"/>
                </a:lnTo>
                <a:lnTo>
                  <a:pt x="1053160" y="510755"/>
                </a:lnTo>
                <a:lnTo>
                  <a:pt x="1053909" y="510755"/>
                </a:lnTo>
                <a:lnTo>
                  <a:pt x="1094740" y="507009"/>
                </a:lnTo>
                <a:lnTo>
                  <a:pt x="1133703" y="495655"/>
                </a:lnTo>
                <a:lnTo>
                  <a:pt x="1169187" y="476491"/>
                </a:lnTo>
                <a:lnTo>
                  <a:pt x="1199578" y="449364"/>
                </a:lnTo>
                <a:lnTo>
                  <a:pt x="1223276" y="414070"/>
                </a:lnTo>
                <a:lnTo>
                  <a:pt x="1238669" y="370433"/>
                </a:lnTo>
                <a:lnTo>
                  <a:pt x="1244155" y="318274"/>
                </a:lnTo>
                <a:close/>
              </a:path>
              <a:path extrusionOk="0" h="511175" w="1576070">
                <a:moveTo>
                  <a:pt x="1575854" y="146558"/>
                </a:moveTo>
                <a:lnTo>
                  <a:pt x="1556600" y="140614"/>
                </a:lnTo>
                <a:lnTo>
                  <a:pt x="1535125" y="136194"/>
                </a:lnTo>
                <a:lnTo>
                  <a:pt x="1512557" y="133451"/>
                </a:lnTo>
                <a:lnTo>
                  <a:pt x="1489964" y="132499"/>
                </a:lnTo>
                <a:lnTo>
                  <a:pt x="1436077" y="137604"/>
                </a:lnTo>
                <a:lnTo>
                  <a:pt x="1389964" y="152133"/>
                </a:lnTo>
                <a:lnTo>
                  <a:pt x="1351838" y="174917"/>
                </a:lnTo>
                <a:lnTo>
                  <a:pt x="1321866" y="204762"/>
                </a:lnTo>
                <a:lnTo>
                  <a:pt x="1300238" y="240499"/>
                </a:lnTo>
                <a:lnTo>
                  <a:pt x="1287132" y="280949"/>
                </a:lnTo>
                <a:lnTo>
                  <a:pt x="1282712" y="324942"/>
                </a:lnTo>
                <a:lnTo>
                  <a:pt x="1287195" y="371144"/>
                </a:lnTo>
                <a:lnTo>
                  <a:pt x="1300264" y="411645"/>
                </a:lnTo>
                <a:lnTo>
                  <a:pt x="1321346" y="445947"/>
                </a:lnTo>
                <a:lnTo>
                  <a:pt x="1349870" y="473532"/>
                </a:lnTo>
                <a:lnTo>
                  <a:pt x="1385277" y="493864"/>
                </a:lnTo>
                <a:lnTo>
                  <a:pt x="1426984" y="506450"/>
                </a:lnTo>
                <a:lnTo>
                  <a:pt x="1474431" y="510755"/>
                </a:lnTo>
                <a:lnTo>
                  <a:pt x="1505470" y="509460"/>
                </a:lnTo>
                <a:lnTo>
                  <a:pt x="1556994" y="500468"/>
                </a:lnTo>
                <a:lnTo>
                  <a:pt x="1561782" y="410832"/>
                </a:lnTo>
                <a:lnTo>
                  <a:pt x="1548282" y="415810"/>
                </a:lnTo>
                <a:lnTo>
                  <a:pt x="1533194" y="419531"/>
                </a:lnTo>
                <a:lnTo>
                  <a:pt x="1516278" y="421868"/>
                </a:lnTo>
                <a:lnTo>
                  <a:pt x="1497355" y="422681"/>
                </a:lnTo>
                <a:lnTo>
                  <a:pt x="1458760" y="416090"/>
                </a:lnTo>
                <a:lnTo>
                  <a:pt x="1427226" y="396582"/>
                </a:lnTo>
                <a:lnTo>
                  <a:pt x="1405966" y="364591"/>
                </a:lnTo>
                <a:lnTo>
                  <a:pt x="1398155" y="320522"/>
                </a:lnTo>
                <a:lnTo>
                  <a:pt x="1404683" y="279692"/>
                </a:lnTo>
                <a:lnTo>
                  <a:pt x="1424178" y="247599"/>
                </a:lnTo>
                <a:lnTo>
                  <a:pt x="1454924" y="226606"/>
                </a:lnTo>
                <a:lnTo>
                  <a:pt x="1495171" y="219087"/>
                </a:lnTo>
                <a:lnTo>
                  <a:pt x="1515630" y="219989"/>
                </a:lnTo>
                <a:lnTo>
                  <a:pt x="1532737" y="222427"/>
                </a:lnTo>
                <a:lnTo>
                  <a:pt x="1546796" y="225971"/>
                </a:lnTo>
                <a:lnTo>
                  <a:pt x="1558086" y="230212"/>
                </a:lnTo>
                <a:lnTo>
                  <a:pt x="1575854" y="146558"/>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35" name="Google Shape;35;p14"/>
          <p:cNvSpPr/>
          <p:nvPr/>
        </p:nvSpPr>
        <p:spPr>
          <a:xfrm>
            <a:off x="2412348" y="10245307"/>
            <a:ext cx="378460" cy="469900"/>
          </a:xfrm>
          <a:custGeom>
            <a:rect b="b" l="l" r="r" t="t"/>
            <a:pathLst>
              <a:path extrusionOk="0" h="469900" w="378460">
                <a:moveTo>
                  <a:pt x="377967" y="0"/>
                </a:moveTo>
                <a:lnTo>
                  <a:pt x="273688" y="0"/>
                </a:lnTo>
                <a:lnTo>
                  <a:pt x="273688" y="266117"/>
                </a:lnTo>
                <a:lnTo>
                  <a:pt x="268116" y="319317"/>
                </a:lnTo>
                <a:lnTo>
                  <a:pt x="251744" y="356757"/>
                </a:lnTo>
                <a:lnTo>
                  <a:pt x="225083" y="378889"/>
                </a:lnTo>
                <a:lnTo>
                  <a:pt x="188643" y="386166"/>
                </a:lnTo>
                <a:lnTo>
                  <a:pt x="152992" y="378600"/>
                </a:lnTo>
                <a:lnTo>
                  <a:pt x="126738" y="355987"/>
                </a:lnTo>
                <a:lnTo>
                  <a:pt x="110518" y="318451"/>
                </a:lnTo>
                <a:lnTo>
                  <a:pt x="104970" y="266117"/>
                </a:lnTo>
                <a:lnTo>
                  <a:pt x="104970" y="0"/>
                </a:lnTo>
                <a:lnTo>
                  <a:pt x="0" y="0"/>
                </a:lnTo>
                <a:lnTo>
                  <a:pt x="0" y="257897"/>
                </a:lnTo>
                <a:lnTo>
                  <a:pt x="4140" y="316080"/>
                </a:lnTo>
                <a:lnTo>
                  <a:pt x="16320" y="364420"/>
                </a:lnTo>
                <a:lnTo>
                  <a:pt x="36180" y="403244"/>
                </a:lnTo>
                <a:lnTo>
                  <a:pt x="63360" y="432875"/>
                </a:lnTo>
                <a:lnTo>
                  <a:pt x="97498" y="453638"/>
                </a:lnTo>
                <a:lnTo>
                  <a:pt x="138234" y="465858"/>
                </a:lnTo>
                <a:lnTo>
                  <a:pt x="185209" y="469860"/>
                </a:lnTo>
                <a:lnTo>
                  <a:pt x="233897" y="465682"/>
                </a:lnTo>
                <a:lnTo>
                  <a:pt x="276216" y="453068"/>
                </a:lnTo>
                <a:lnTo>
                  <a:pt x="311756" y="431899"/>
                </a:lnTo>
                <a:lnTo>
                  <a:pt x="340111" y="402056"/>
                </a:lnTo>
                <a:lnTo>
                  <a:pt x="360870" y="363417"/>
                </a:lnTo>
                <a:lnTo>
                  <a:pt x="373625" y="315865"/>
                </a:lnTo>
                <a:lnTo>
                  <a:pt x="377967" y="259280"/>
                </a:lnTo>
                <a:lnTo>
                  <a:pt x="377967"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grpSp>
        <p:nvGrpSpPr>
          <p:cNvPr id="36" name="Google Shape;36;p14"/>
          <p:cNvGrpSpPr/>
          <p:nvPr/>
        </p:nvGrpSpPr>
        <p:grpSpPr>
          <a:xfrm>
            <a:off x="2842727" y="10117702"/>
            <a:ext cx="427015" cy="597582"/>
            <a:chOff x="2842727" y="10117702"/>
            <a:chExt cx="427015" cy="597582"/>
          </a:xfrm>
        </p:grpSpPr>
        <p:sp>
          <p:nvSpPr>
            <p:cNvPr id="37" name="Google Shape;37;p14"/>
            <p:cNvSpPr/>
            <p:nvPr/>
          </p:nvSpPr>
          <p:spPr>
            <a:xfrm>
              <a:off x="2842727" y="10237764"/>
              <a:ext cx="366395" cy="477520"/>
            </a:xfrm>
            <a:custGeom>
              <a:rect b="b" l="l" r="r" t="t"/>
              <a:pathLst>
                <a:path extrusionOk="0" h="477520" w="366394">
                  <a:moveTo>
                    <a:pt x="252421" y="0"/>
                  </a:moveTo>
                  <a:lnTo>
                    <a:pt x="206913" y="3226"/>
                  </a:lnTo>
                  <a:lnTo>
                    <a:pt x="164136" y="12810"/>
                  </a:lnTo>
                  <a:lnTo>
                    <a:pt x="124791" y="28603"/>
                  </a:lnTo>
                  <a:lnTo>
                    <a:pt x="89578" y="50459"/>
                  </a:lnTo>
                  <a:lnTo>
                    <a:pt x="59197" y="78232"/>
                  </a:lnTo>
                  <a:lnTo>
                    <a:pt x="34348" y="111776"/>
                  </a:lnTo>
                  <a:lnTo>
                    <a:pt x="15732" y="150943"/>
                  </a:lnTo>
                  <a:lnTo>
                    <a:pt x="4049" y="195587"/>
                  </a:lnTo>
                  <a:lnTo>
                    <a:pt x="0" y="245563"/>
                  </a:lnTo>
                  <a:lnTo>
                    <a:pt x="3849" y="293331"/>
                  </a:lnTo>
                  <a:lnTo>
                    <a:pt x="15359" y="337340"/>
                  </a:lnTo>
                  <a:lnTo>
                    <a:pt x="34475" y="376785"/>
                  </a:lnTo>
                  <a:lnTo>
                    <a:pt x="61138" y="410861"/>
                  </a:lnTo>
                  <a:lnTo>
                    <a:pt x="95292" y="438765"/>
                  </a:lnTo>
                  <a:lnTo>
                    <a:pt x="136882" y="459692"/>
                  </a:lnTo>
                  <a:lnTo>
                    <a:pt x="185849" y="472838"/>
                  </a:lnTo>
                  <a:lnTo>
                    <a:pt x="242139" y="477399"/>
                  </a:lnTo>
                  <a:lnTo>
                    <a:pt x="281711" y="475535"/>
                  </a:lnTo>
                  <a:lnTo>
                    <a:pt x="315367" y="470716"/>
                  </a:lnTo>
                  <a:lnTo>
                    <a:pt x="342072" y="464093"/>
                  </a:lnTo>
                  <a:lnTo>
                    <a:pt x="360795" y="456823"/>
                  </a:lnTo>
                  <a:lnTo>
                    <a:pt x="345036" y="375213"/>
                  </a:lnTo>
                  <a:lnTo>
                    <a:pt x="327174" y="381031"/>
                  </a:lnTo>
                  <a:lnTo>
                    <a:pt x="305583" y="385825"/>
                  </a:lnTo>
                  <a:lnTo>
                    <a:pt x="281936" y="389081"/>
                  </a:lnTo>
                  <a:lnTo>
                    <a:pt x="257908" y="390281"/>
                  </a:lnTo>
                  <a:lnTo>
                    <a:pt x="206680" y="383477"/>
                  </a:lnTo>
                  <a:lnTo>
                    <a:pt x="165463" y="363832"/>
                  </a:lnTo>
                  <a:lnTo>
                    <a:pt x="135046" y="332499"/>
                  </a:lnTo>
                  <a:lnTo>
                    <a:pt x="116217" y="290629"/>
                  </a:lnTo>
                  <a:lnTo>
                    <a:pt x="109766" y="239374"/>
                  </a:lnTo>
                  <a:lnTo>
                    <a:pt x="117134" y="183960"/>
                  </a:lnTo>
                  <a:lnTo>
                    <a:pt x="137767" y="141083"/>
                  </a:lnTo>
                  <a:lnTo>
                    <a:pt x="169464" y="110615"/>
                  </a:lnTo>
                  <a:lnTo>
                    <a:pt x="210018" y="92429"/>
                  </a:lnTo>
                  <a:lnTo>
                    <a:pt x="257227" y="86395"/>
                  </a:lnTo>
                  <a:lnTo>
                    <a:pt x="283580" y="87824"/>
                  </a:lnTo>
                  <a:lnTo>
                    <a:pt x="307041" y="91638"/>
                  </a:lnTo>
                  <a:lnTo>
                    <a:pt x="327548" y="97129"/>
                  </a:lnTo>
                  <a:lnTo>
                    <a:pt x="345036" y="103588"/>
                  </a:lnTo>
                  <a:lnTo>
                    <a:pt x="366302" y="20575"/>
                  </a:lnTo>
                  <a:lnTo>
                    <a:pt x="348314" y="13309"/>
                  </a:lnTo>
                  <a:lnTo>
                    <a:pt x="322736" y="6686"/>
                  </a:lnTo>
                  <a:lnTo>
                    <a:pt x="290470" y="1864"/>
                  </a:lnTo>
                  <a:lnTo>
                    <a:pt x="252421" y="0"/>
                  </a:lnTo>
                  <a:close/>
                </a:path>
              </a:pathLst>
            </a:custGeom>
            <a:solidFill>
              <a:srgbClr val="00000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pic>
          <p:nvPicPr>
            <p:cNvPr id="38" name="Google Shape;38;p14"/>
            <p:cNvPicPr preferRelativeResize="0"/>
            <p:nvPr/>
          </p:nvPicPr>
          <p:blipFill rotWithShape="1">
            <a:blip r:embed="rId2">
              <a:alphaModFix/>
            </a:blip>
            <a:srcRect b="0" l="0" r="0" t="0"/>
            <a:stretch/>
          </p:blipFill>
          <p:spPr>
            <a:xfrm>
              <a:off x="3157442" y="10117702"/>
              <a:ext cx="112300" cy="112268"/>
            </a:xfrm>
            <a:prstGeom prst="rect">
              <a:avLst/>
            </a:prstGeom>
            <a:noFill/>
            <a:ln>
              <a:noFill/>
            </a:ln>
          </p:spPr>
        </p:pic>
      </p:grpSp>
      <p:sp>
        <p:nvSpPr>
          <p:cNvPr id="39" name="Google Shape;39;p14"/>
          <p:cNvSpPr/>
          <p:nvPr/>
        </p:nvSpPr>
        <p:spPr>
          <a:xfrm>
            <a:off x="17840597" y="656116"/>
            <a:ext cx="2243455" cy="1060450"/>
          </a:xfrm>
          <a:custGeom>
            <a:rect b="b" l="l" r="r" t="t"/>
            <a:pathLst>
              <a:path extrusionOk="0" h="1060450" w="2243455">
                <a:moveTo>
                  <a:pt x="2243429" y="0"/>
                </a:moveTo>
                <a:lnTo>
                  <a:pt x="0" y="0"/>
                </a:lnTo>
                <a:lnTo>
                  <a:pt x="0" y="1059999"/>
                </a:lnTo>
                <a:lnTo>
                  <a:pt x="2243429" y="1059999"/>
                </a:lnTo>
                <a:lnTo>
                  <a:pt x="2243429" y="0"/>
                </a:lnTo>
                <a:close/>
              </a:path>
            </a:pathLst>
          </a:custGeom>
          <a:solidFill>
            <a:srgbClr val="257CE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sz="1800"/>
          </a:p>
        </p:txBody>
      </p:sp>
      <p:sp>
        <p:nvSpPr>
          <p:cNvPr id="40" name="Google Shape;40;p14"/>
          <p:cNvSpPr txBox="1"/>
          <p:nvPr>
            <p:ph idx="1" type="body"/>
          </p:nvPr>
        </p:nvSpPr>
        <p:spPr>
          <a:xfrm>
            <a:off x="727227" y="755454"/>
            <a:ext cx="16792423" cy="738664"/>
          </a:xfrm>
          <a:prstGeom prst="rect">
            <a:avLst/>
          </a:prstGeom>
          <a:noFill/>
          <a:ln>
            <a:noFill/>
          </a:ln>
        </p:spPr>
        <p:txBody>
          <a:bodyPr anchorCtr="0" anchor="t" bIns="0" lIns="0" spcFirstLastPara="1" rIns="0" wrap="square" tIns="0">
            <a:spAutoFit/>
          </a:bodyPr>
          <a:lstStyle>
            <a:lvl1pPr indent="-228600" lvl="0" marL="457200" algn="r">
              <a:spcBef>
                <a:spcPts val="0"/>
              </a:spcBef>
              <a:spcAft>
                <a:spcPts val="0"/>
              </a:spcAft>
              <a:buSzPts val="1400"/>
              <a:buNone/>
              <a:defRPr b="1" sz="4800">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Diseño personalizado">
  <p:cSld name="4_Diseño personalizado">
    <p:spTree>
      <p:nvGrpSpPr>
        <p:cNvPr id="41" name="Shape 41"/>
        <p:cNvGrpSpPr/>
        <p:nvPr/>
      </p:nvGrpSpPr>
      <p:grpSpPr>
        <a:xfrm>
          <a:off x="0" y="0"/>
          <a:ext cx="0" cy="0"/>
          <a:chOff x="0" y="0"/>
          <a:chExt cx="0" cy="0"/>
        </a:xfrm>
      </p:grpSpPr>
      <p:pic>
        <p:nvPicPr>
          <p:cNvPr id="42" name="Google Shape;42;p15"/>
          <p:cNvPicPr preferRelativeResize="0"/>
          <p:nvPr/>
        </p:nvPicPr>
        <p:blipFill rotWithShape="1">
          <a:blip r:embed="rId2">
            <a:alphaModFix/>
          </a:blip>
          <a:srcRect b="0" l="0" r="0" t="0"/>
          <a:stretch/>
        </p:blipFill>
        <p:spPr>
          <a:xfrm>
            <a:off x="0" y="396"/>
            <a:ext cx="20104810" cy="11308953"/>
          </a:xfrm>
          <a:prstGeom prst="rect">
            <a:avLst/>
          </a:prstGeom>
          <a:noFill/>
          <a:ln>
            <a:noFill/>
          </a:ln>
        </p:spPr>
      </p:pic>
      <p:pic>
        <p:nvPicPr>
          <p:cNvPr id="43" name="Google Shape;43;p15"/>
          <p:cNvPicPr preferRelativeResize="0"/>
          <p:nvPr/>
        </p:nvPicPr>
        <p:blipFill rotWithShape="1">
          <a:blip r:embed="rId3">
            <a:alphaModFix/>
          </a:blip>
          <a:srcRect b="0" l="0" r="0" t="0"/>
          <a:stretch/>
        </p:blipFill>
        <p:spPr>
          <a:xfrm>
            <a:off x="3362" y="0"/>
            <a:ext cx="20097375" cy="11309350"/>
          </a:xfrm>
          <a:prstGeom prst="rect">
            <a:avLst/>
          </a:prstGeom>
          <a:noFill/>
          <a:ln>
            <a:noFill/>
          </a:ln>
        </p:spPr>
      </p:pic>
      <p:sp>
        <p:nvSpPr>
          <p:cNvPr id="44" name="Google Shape;44;p15"/>
          <p:cNvSpPr/>
          <p:nvPr/>
        </p:nvSpPr>
        <p:spPr>
          <a:xfrm>
            <a:off x="4413250" y="4206875"/>
            <a:ext cx="9892434" cy="2286000"/>
          </a:xfrm>
          <a:prstGeom prst="rect">
            <a:avLst/>
          </a:prstGeom>
          <a:solidFill>
            <a:schemeClr val="dk1">
              <a:alpha val="58823"/>
            </a:schemeClr>
          </a:solidFill>
          <a:ln>
            <a:noFill/>
          </a:ln>
        </p:spPr>
        <p:txBody>
          <a:bodyPr anchorCtr="0" anchor="ctr" bIns="45700" lIns="91425" spcFirstLastPara="1" rIns="91425" wrap="square" tIns="45700">
            <a:noAutofit/>
          </a:bodyPr>
          <a:lstStyle/>
          <a:p>
            <a:pPr indent="0" lvl="0" marL="0" rtl="0" algn="ctr">
              <a:spcBef>
                <a:spcPts val="0"/>
              </a:spcBef>
              <a:spcAft>
                <a:spcPts val="0"/>
              </a:spcAft>
              <a:buNone/>
            </a:pPr>
            <a:r>
              <a:t/>
            </a:r>
            <a:endParaRPr sz="1800">
              <a:solidFill>
                <a:schemeClr val="lt1"/>
              </a:solidFill>
            </a:endParaRPr>
          </a:p>
        </p:txBody>
      </p:sp>
      <p:sp>
        <p:nvSpPr>
          <p:cNvPr id="45" name="Google Shape;45;p15"/>
          <p:cNvSpPr txBox="1"/>
          <p:nvPr>
            <p:ph type="title"/>
          </p:nvPr>
        </p:nvSpPr>
        <p:spPr>
          <a:xfrm>
            <a:off x="4842028" y="4534001"/>
            <a:ext cx="9020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solidFill>
                  <a:srgbClr val="257CE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5_Diseño personalizado">
  <p:cSld name="5_Diseño personalizado">
    <p:spTree>
      <p:nvGrpSpPr>
        <p:cNvPr id="46" name="Shape 46"/>
        <p:cNvGrpSpPr/>
        <p:nvPr/>
      </p:nvGrpSpPr>
      <p:grpSpPr>
        <a:xfrm>
          <a:off x="0" y="0"/>
          <a:ext cx="0" cy="0"/>
          <a:chOff x="0" y="0"/>
          <a:chExt cx="0" cy="0"/>
        </a:xfrm>
      </p:grpSpPr>
      <p:pic>
        <p:nvPicPr>
          <p:cNvPr id="47" name="Google Shape;47;p16"/>
          <p:cNvPicPr preferRelativeResize="0"/>
          <p:nvPr/>
        </p:nvPicPr>
        <p:blipFill rotWithShape="1">
          <a:blip r:embed="rId2">
            <a:alphaModFix/>
          </a:blip>
          <a:srcRect b="0" l="0" r="0" t="0"/>
          <a:stretch/>
        </p:blipFill>
        <p:spPr>
          <a:xfrm>
            <a:off x="-1" y="3340"/>
            <a:ext cx="20110047" cy="11306010"/>
          </a:xfrm>
          <a:prstGeom prst="rect">
            <a:avLst/>
          </a:prstGeom>
          <a:noFill/>
          <a:ln>
            <a:noFill/>
          </a:ln>
        </p:spPr>
      </p:pic>
      <p:sp>
        <p:nvSpPr>
          <p:cNvPr id="48" name="Google Shape;48;p16"/>
          <p:cNvSpPr txBox="1"/>
          <p:nvPr>
            <p:ph type="title"/>
          </p:nvPr>
        </p:nvSpPr>
        <p:spPr>
          <a:xfrm>
            <a:off x="831850" y="71786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49" name="Shape 49"/>
        <p:cNvGrpSpPr/>
        <p:nvPr/>
      </p:nvGrpSpPr>
      <p:grpSpPr>
        <a:xfrm>
          <a:off x="0" y="0"/>
          <a:ext cx="0" cy="0"/>
          <a:chOff x="0" y="0"/>
          <a:chExt cx="0" cy="0"/>
        </a:xfrm>
      </p:grpSpPr>
      <p:pic>
        <p:nvPicPr>
          <p:cNvPr id="50" name="Google Shape;50;p17"/>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1" name="Google Shape;51;p17"/>
          <p:cNvSpPr txBox="1"/>
          <p:nvPr>
            <p:ph type="title"/>
          </p:nvPr>
        </p:nvSpPr>
        <p:spPr>
          <a:xfrm>
            <a:off x="6851650" y="74834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Diseño personalizado">
  <p:cSld name="3_Diseño personalizado">
    <p:spTree>
      <p:nvGrpSpPr>
        <p:cNvPr id="52" name="Shape 52"/>
        <p:cNvGrpSpPr/>
        <p:nvPr/>
      </p:nvGrpSpPr>
      <p:grpSpPr>
        <a:xfrm>
          <a:off x="0" y="0"/>
          <a:ext cx="0" cy="0"/>
          <a:chOff x="0" y="0"/>
          <a:chExt cx="0" cy="0"/>
        </a:xfrm>
      </p:grpSpPr>
      <p:pic>
        <p:nvPicPr>
          <p:cNvPr id="53" name="Google Shape;53;p18"/>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4" name="Google Shape;54;p18"/>
          <p:cNvSpPr txBox="1"/>
          <p:nvPr>
            <p:ph type="title"/>
          </p:nvPr>
        </p:nvSpPr>
        <p:spPr>
          <a:xfrm>
            <a:off x="6623050" y="7026275"/>
            <a:ext cx="9782022" cy="1538883"/>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55" name="Shape 55"/>
        <p:cNvGrpSpPr/>
        <p:nvPr/>
      </p:nvGrpSpPr>
      <p:grpSpPr>
        <a:xfrm>
          <a:off x="0" y="0"/>
          <a:ext cx="0" cy="0"/>
          <a:chOff x="0" y="0"/>
          <a:chExt cx="0" cy="0"/>
        </a:xfrm>
      </p:grpSpPr>
      <p:pic>
        <p:nvPicPr>
          <p:cNvPr id="56" name="Google Shape;56;p19"/>
          <p:cNvPicPr preferRelativeResize="0"/>
          <p:nvPr/>
        </p:nvPicPr>
        <p:blipFill rotWithShape="1">
          <a:blip r:embed="rId2">
            <a:alphaModFix/>
          </a:blip>
          <a:srcRect b="0" l="0" r="0" t="0"/>
          <a:stretch/>
        </p:blipFill>
        <p:spPr>
          <a:xfrm>
            <a:off x="3362" y="0"/>
            <a:ext cx="20097375" cy="11309350"/>
          </a:xfrm>
          <a:prstGeom prst="rect">
            <a:avLst/>
          </a:prstGeom>
          <a:noFill/>
          <a:ln>
            <a:noFill/>
          </a:ln>
        </p:spPr>
      </p:pic>
      <p:sp>
        <p:nvSpPr>
          <p:cNvPr id="57" name="Google Shape;57;p19"/>
          <p:cNvSpPr txBox="1"/>
          <p:nvPr>
            <p:ph type="title"/>
          </p:nvPr>
        </p:nvSpPr>
        <p:spPr>
          <a:xfrm>
            <a:off x="4794250" y="6950075"/>
            <a:ext cx="9782022" cy="1538883"/>
          </a:xfrm>
          <a:prstGeom prst="rect">
            <a:avLst/>
          </a:prstGeom>
          <a:noFill/>
          <a:ln>
            <a:noFill/>
          </a:ln>
        </p:spPr>
        <p:txBody>
          <a:bodyPr anchorCtr="0" anchor="t" bIns="0" lIns="0" spcFirstLastPara="1" rIns="0" wrap="square" tIns="0">
            <a:spAutoFit/>
          </a:bodyPr>
          <a:lstStyle>
            <a:lvl1pPr lvl="0" algn="r">
              <a:spcBef>
                <a:spcPts val="0"/>
              </a:spcBef>
              <a:spcAft>
                <a:spcPts val="0"/>
              </a:spcAft>
              <a:buSzPts val="1400"/>
              <a:buNone/>
              <a:defRPr sz="5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0"/>
          <p:cNvSpPr txBox="1"/>
          <p:nvPr>
            <p:ph type="title"/>
          </p:nvPr>
        </p:nvSpPr>
        <p:spPr>
          <a:xfrm>
            <a:off x="12314421" y="714594"/>
            <a:ext cx="5259705" cy="91566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58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0"/>
          <p:cNvSpPr txBox="1"/>
          <p:nvPr>
            <p:ph idx="1" type="body"/>
          </p:nvPr>
        </p:nvSpPr>
        <p:spPr>
          <a:xfrm>
            <a:off x="1005205" y="2601150"/>
            <a:ext cx="18093690" cy="7464171"/>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2" name="Google Shape;12;p10"/>
          <p:cNvSpPr txBox="1"/>
          <p:nvPr>
            <p:ph idx="11" type="ftr"/>
          </p:nvPr>
        </p:nvSpPr>
        <p:spPr>
          <a:xfrm>
            <a:off x="6835394" y="10517696"/>
            <a:ext cx="6433312" cy="565467"/>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0"/>
          <p:cNvSpPr txBox="1"/>
          <p:nvPr>
            <p:ph idx="10" type="dt"/>
          </p:nvPr>
        </p:nvSpPr>
        <p:spPr>
          <a:xfrm>
            <a:off x="1005205" y="10517696"/>
            <a:ext cx="4623943" cy="565467"/>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4" name="Google Shape;14;p10"/>
          <p:cNvSpPr txBox="1"/>
          <p:nvPr>
            <p:ph idx="12" type="sldNum"/>
          </p:nvPr>
        </p:nvSpPr>
        <p:spPr>
          <a:xfrm>
            <a:off x="14474953" y="10517696"/>
            <a:ext cx="4623943" cy="565467"/>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s-E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0.png"/><Relationship Id="rId4" Type="http://schemas.openxmlformats.org/officeDocument/2006/relationships/image" Target="../media/image2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21.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3.jpg"/><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1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
          <p:cNvSpPr txBox="1"/>
          <p:nvPr>
            <p:ph type="ctrTitle"/>
          </p:nvPr>
        </p:nvSpPr>
        <p:spPr>
          <a:xfrm>
            <a:off x="2889250" y="8840111"/>
            <a:ext cx="11837559" cy="584775"/>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a:t>Presentación Etapa 1 Proyecto Capstone</a:t>
            </a:r>
            <a:endParaRPr/>
          </a:p>
        </p:txBody>
      </p:sp>
      <p:sp>
        <p:nvSpPr>
          <p:cNvPr id="75" name="Google Shape;75;p1"/>
          <p:cNvSpPr txBox="1"/>
          <p:nvPr>
            <p:ph idx="1" type="subTitle"/>
          </p:nvPr>
        </p:nvSpPr>
        <p:spPr>
          <a:xfrm>
            <a:off x="2889250" y="9540875"/>
            <a:ext cx="9138164" cy="43088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lt1"/>
              </a:buClr>
              <a:buSzPts val="2800"/>
              <a:buFont typeface="Arial"/>
              <a:buNone/>
            </a:pPr>
            <a:r>
              <a:rPr lang="es-ES" sz="2800">
                <a:latin typeface="Arial"/>
                <a:ea typeface="Arial"/>
                <a:cs typeface="Arial"/>
                <a:sym typeface="Arial"/>
              </a:rPr>
              <a:t>Portafolio de Título Ingeniería en Informática</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pic>
        <p:nvPicPr>
          <p:cNvPr id="137" name="Google Shape;137;g38568a5e2e0_0_5"/>
          <p:cNvPicPr preferRelativeResize="0"/>
          <p:nvPr/>
        </p:nvPicPr>
        <p:blipFill>
          <a:blip r:embed="rId3">
            <a:alphaModFix/>
          </a:blip>
          <a:stretch>
            <a:fillRect/>
          </a:stretch>
        </p:blipFill>
        <p:spPr>
          <a:xfrm>
            <a:off x="1053550" y="1772791"/>
            <a:ext cx="8763000" cy="6477000"/>
          </a:xfrm>
          <a:prstGeom prst="rect">
            <a:avLst/>
          </a:prstGeom>
          <a:noFill/>
          <a:ln>
            <a:noFill/>
          </a:ln>
        </p:spPr>
      </p:pic>
      <p:pic>
        <p:nvPicPr>
          <p:cNvPr id="138" name="Google Shape;138;g38568a5e2e0_0_5"/>
          <p:cNvPicPr preferRelativeResize="0"/>
          <p:nvPr/>
        </p:nvPicPr>
        <p:blipFill>
          <a:blip r:embed="rId4">
            <a:alphaModFix/>
          </a:blip>
          <a:stretch>
            <a:fillRect/>
          </a:stretch>
        </p:blipFill>
        <p:spPr>
          <a:xfrm>
            <a:off x="10487100" y="1853738"/>
            <a:ext cx="8763000" cy="6315075"/>
          </a:xfrm>
          <a:prstGeom prst="rect">
            <a:avLst/>
          </a:prstGeom>
          <a:noFill/>
          <a:ln>
            <a:noFill/>
          </a:ln>
        </p:spPr>
      </p:pic>
      <p:sp>
        <p:nvSpPr>
          <p:cNvPr id="139" name="Google Shape;139;g38568a5e2e0_0_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pic>
        <p:nvPicPr>
          <p:cNvPr id="145" name="Google Shape;145;g38568a5e2e0_0_10"/>
          <p:cNvPicPr preferRelativeResize="0"/>
          <p:nvPr/>
        </p:nvPicPr>
        <p:blipFill>
          <a:blip r:embed="rId3">
            <a:alphaModFix/>
          </a:blip>
          <a:stretch>
            <a:fillRect/>
          </a:stretch>
        </p:blipFill>
        <p:spPr>
          <a:xfrm>
            <a:off x="1233775" y="2345129"/>
            <a:ext cx="8763000" cy="5981700"/>
          </a:xfrm>
          <a:prstGeom prst="rect">
            <a:avLst/>
          </a:prstGeom>
          <a:noFill/>
          <a:ln>
            <a:noFill/>
          </a:ln>
        </p:spPr>
      </p:pic>
      <p:pic>
        <p:nvPicPr>
          <p:cNvPr id="146" name="Google Shape;146;g38568a5e2e0_0_10"/>
          <p:cNvPicPr preferRelativeResize="0"/>
          <p:nvPr/>
        </p:nvPicPr>
        <p:blipFill>
          <a:blip r:embed="rId4">
            <a:alphaModFix/>
          </a:blip>
          <a:stretch>
            <a:fillRect/>
          </a:stretch>
        </p:blipFill>
        <p:spPr>
          <a:xfrm>
            <a:off x="10712375" y="2345125"/>
            <a:ext cx="8753475" cy="5981700"/>
          </a:xfrm>
          <a:prstGeom prst="rect">
            <a:avLst/>
          </a:prstGeom>
          <a:noFill/>
          <a:ln>
            <a:noFill/>
          </a:ln>
        </p:spPr>
      </p:pic>
      <p:sp>
        <p:nvSpPr>
          <p:cNvPr id="147" name="Google Shape;147;g38568a5e2e0_0_10"/>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g38568a5e2e0_0_15"/>
          <p:cNvPicPr preferRelativeResize="0"/>
          <p:nvPr/>
        </p:nvPicPr>
        <p:blipFill>
          <a:blip r:embed="rId3">
            <a:alphaModFix/>
          </a:blip>
          <a:stretch>
            <a:fillRect/>
          </a:stretch>
        </p:blipFill>
        <p:spPr>
          <a:xfrm>
            <a:off x="4442775" y="1765881"/>
            <a:ext cx="11614174" cy="7498717"/>
          </a:xfrm>
          <a:prstGeom prst="rect">
            <a:avLst/>
          </a:prstGeom>
          <a:noFill/>
          <a:ln>
            <a:noFill/>
          </a:ln>
        </p:spPr>
      </p:pic>
      <p:sp>
        <p:nvSpPr>
          <p:cNvPr id="154" name="Google Shape;154;g38568a5e2e0_0_15"/>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Solución propuesta</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6"/>
          <p:cNvSpPr txBox="1"/>
          <p:nvPr>
            <p:ph type="title"/>
          </p:nvPr>
        </p:nvSpPr>
        <p:spPr>
          <a:xfrm>
            <a:off x="4794250" y="5349875"/>
            <a:ext cx="9020022" cy="830997"/>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5400"/>
              <a:t>Conclusión y Reflexión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7"/>
          <p:cNvSpPr txBox="1"/>
          <p:nvPr>
            <p:ph type="title"/>
          </p:nvPr>
        </p:nvSpPr>
        <p:spPr>
          <a:xfrm>
            <a:off x="2432050" y="714594"/>
            <a:ext cx="16988263" cy="615553"/>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4000"/>
              <a:t>Conclusión y Reflexión</a:t>
            </a:r>
            <a:endParaRPr/>
          </a:p>
        </p:txBody>
      </p:sp>
      <p:sp>
        <p:nvSpPr>
          <p:cNvPr id="165" name="Google Shape;165;p7"/>
          <p:cNvSpPr txBox="1"/>
          <p:nvPr/>
        </p:nvSpPr>
        <p:spPr>
          <a:xfrm>
            <a:off x="1412000" y="2950625"/>
            <a:ext cx="16988400" cy="47040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200"/>
              </a:spcBef>
              <a:spcAft>
                <a:spcPts val="0"/>
              </a:spcAft>
              <a:buNone/>
            </a:pPr>
            <a:r>
              <a:rPr lang="es-ES" sz="3200">
                <a:solidFill>
                  <a:srgbClr val="002060"/>
                </a:solidFill>
                <a:latin typeface="Calibri"/>
                <a:ea typeface="Calibri"/>
                <a:cs typeface="Calibri"/>
                <a:sym typeface="Calibri"/>
              </a:rPr>
              <a:t>Este proyecto APT ofrece una solución integral que organiza y automatiza la gestión de los negocios, proporcionando información confiable para tomar decisiones estratégicas y favorecer su crecimiento sostenible.</a:t>
            </a:r>
            <a:endParaRPr sz="3200">
              <a:solidFill>
                <a:srgbClr val="002060"/>
              </a:solidFill>
              <a:latin typeface="Calibri"/>
              <a:ea typeface="Calibri"/>
              <a:cs typeface="Calibri"/>
              <a:sym typeface="Calibri"/>
            </a:endParaRPr>
          </a:p>
          <a:p>
            <a:pPr indent="0" lvl="0" marL="0" rtl="0" algn="just">
              <a:lnSpc>
                <a:spcPct val="115000"/>
              </a:lnSpc>
              <a:spcBef>
                <a:spcPts val="1200"/>
              </a:spcBef>
              <a:spcAft>
                <a:spcPts val="1200"/>
              </a:spcAft>
              <a:buNone/>
            </a:pPr>
            <a:r>
              <a:rPr lang="es-ES" sz="3200">
                <a:solidFill>
                  <a:srgbClr val="002060"/>
                </a:solidFill>
                <a:latin typeface="Calibri"/>
                <a:ea typeface="Calibri"/>
                <a:cs typeface="Calibri"/>
                <a:sym typeface="Calibri"/>
              </a:rPr>
              <a:t>Como estudiantes de ingeniería en informática, consideramos que desarrollar este proyecto representa un desafío enriquecedor, nos permitirá aplicar conocimientos en casi todas las áreas de nuestra carrera, desde programación, bases de datos y diseño de sistemas, hasta gestión de proyectos y análisis de procesos, creando un producto real que aporte valor al ecosistema emprendedor y fortaleciendo nuestras competencias técnicas y de trabajo en equipo.</a:t>
            </a:r>
            <a:endParaRPr sz="3200">
              <a:solidFill>
                <a:srgbClr val="002060"/>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85661528f8_0_1"/>
          <p:cNvSpPr txBox="1"/>
          <p:nvPr>
            <p:ph type="title"/>
          </p:nvPr>
        </p:nvSpPr>
        <p:spPr>
          <a:xfrm>
            <a:off x="4794250" y="5349875"/>
            <a:ext cx="9020100" cy="831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s-ES" sz="5400"/>
              <a:t>Gracias por su atención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2"/>
          <p:cNvSpPr txBox="1"/>
          <p:nvPr>
            <p:ph type="title"/>
          </p:nvPr>
        </p:nvSpPr>
        <p:spPr>
          <a:xfrm>
            <a:off x="2349204" y="801143"/>
            <a:ext cx="16988263" cy="738613"/>
          </a:xfrm>
          <a:prstGeom prst="rect">
            <a:avLst/>
          </a:prstGeom>
          <a:noFill/>
          <a:ln>
            <a:noFill/>
          </a:ln>
        </p:spPr>
        <p:txBody>
          <a:bodyPr anchorCtr="0" anchor="t" bIns="0" lIns="0" spcFirstLastPara="1" rIns="0" wrap="square" tIns="0">
            <a:normAutofit/>
          </a:bodyPr>
          <a:lstStyle/>
          <a:p>
            <a:pPr indent="0" lvl="0" marL="0" rtl="0" algn="l">
              <a:spcBef>
                <a:spcPts val="0"/>
              </a:spcBef>
              <a:spcAft>
                <a:spcPts val="0"/>
              </a:spcAft>
              <a:buNone/>
            </a:pPr>
            <a:r>
              <a:rPr b="1" lang="es-ES">
                <a:latin typeface="Arial"/>
                <a:ea typeface="Arial"/>
                <a:cs typeface="Arial"/>
                <a:sym typeface="Arial"/>
              </a:rPr>
              <a:t>Integrantes Equipo de Trabajo​</a:t>
            </a:r>
            <a:endParaRPr/>
          </a:p>
        </p:txBody>
      </p:sp>
      <p:sp>
        <p:nvSpPr>
          <p:cNvPr id="82" name="Google Shape;82;p2"/>
          <p:cNvSpPr/>
          <p:nvPr/>
        </p:nvSpPr>
        <p:spPr>
          <a:xfrm>
            <a:off x="10367886" y="7150036"/>
            <a:ext cx="30018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2000"/>
              <a:t>Allison Aracena</a:t>
            </a:r>
            <a:endParaRPr sz="1600"/>
          </a:p>
        </p:txBody>
      </p:sp>
      <p:sp>
        <p:nvSpPr>
          <p:cNvPr id="83" name="Google Shape;83;p2"/>
          <p:cNvSpPr/>
          <p:nvPr/>
        </p:nvSpPr>
        <p:spPr>
          <a:xfrm>
            <a:off x="6211064" y="7150034"/>
            <a:ext cx="3001800" cy="369300"/>
          </a:xfrm>
          <a:prstGeom prst="rect">
            <a:avLst/>
          </a:prstGeom>
          <a:noFill/>
          <a:ln>
            <a:noFill/>
          </a:ln>
        </p:spPr>
        <p:txBody>
          <a:bodyPr anchorCtr="0" anchor="t" bIns="45700" lIns="91425" spcFirstLastPara="1" rIns="91425" wrap="square" tIns="45700">
            <a:spAutoFit/>
          </a:bodyPr>
          <a:lstStyle/>
          <a:p>
            <a:pPr indent="0" lvl="0" marL="0" rtl="0" algn="ctr">
              <a:spcBef>
                <a:spcPts val="0"/>
              </a:spcBef>
              <a:spcAft>
                <a:spcPts val="0"/>
              </a:spcAft>
              <a:buNone/>
            </a:pPr>
            <a:r>
              <a:rPr lang="es-ES" sz="2000"/>
              <a:t>Natalia Jorquera</a:t>
            </a:r>
            <a:endParaRPr sz="1600"/>
          </a:p>
        </p:txBody>
      </p:sp>
      <p:pic>
        <p:nvPicPr>
          <p:cNvPr id="84" name="Google Shape;84;p2" title="Imagen de WhatsApp 2025-09-01 a las 22.45.02_405d9ed7.jpg"/>
          <p:cNvPicPr preferRelativeResize="0"/>
          <p:nvPr/>
        </p:nvPicPr>
        <p:blipFill rotWithShape="1">
          <a:blip r:embed="rId3">
            <a:alphaModFix/>
          </a:blip>
          <a:srcRect b="10037" l="9612" r="-2670" t="30675"/>
          <a:stretch/>
        </p:blipFill>
        <p:spPr>
          <a:xfrm>
            <a:off x="10239625" y="3686200"/>
            <a:ext cx="3001800" cy="3455100"/>
          </a:xfrm>
          <a:prstGeom prst="flowChartConnector">
            <a:avLst/>
          </a:prstGeom>
          <a:noFill/>
          <a:ln cap="flat" cmpd="sng" w="9525">
            <a:solidFill>
              <a:schemeClr val="dk1"/>
            </a:solidFill>
            <a:prstDash val="solid"/>
            <a:round/>
            <a:headEnd len="sm" w="sm" type="none"/>
            <a:tailEnd len="sm" w="sm" type="none"/>
          </a:ln>
        </p:spPr>
      </p:pic>
      <p:pic>
        <p:nvPicPr>
          <p:cNvPr id="85" name="Google Shape;85;p2"/>
          <p:cNvPicPr preferRelativeResize="0"/>
          <p:nvPr/>
        </p:nvPicPr>
        <p:blipFill>
          <a:blip r:embed="rId4">
            <a:alphaModFix/>
          </a:blip>
          <a:stretch>
            <a:fillRect/>
          </a:stretch>
        </p:blipFill>
        <p:spPr>
          <a:xfrm>
            <a:off x="6308025" y="3673475"/>
            <a:ext cx="3236400" cy="3455100"/>
          </a:xfrm>
          <a:prstGeom prst="ellipse">
            <a:avLst/>
          </a:prstGeom>
          <a:noFill/>
          <a:ln cap="flat" cmpd="sng" w="9525">
            <a:solidFill>
              <a:schemeClr val="dk1"/>
            </a:solidFill>
            <a:prstDash val="solid"/>
            <a:round/>
            <a:headEnd len="sm" w="sm" type="none"/>
            <a:tailEnd len="sm" w="sm" type="none"/>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3"/>
          <p:cNvSpPr txBox="1"/>
          <p:nvPr/>
        </p:nvSpPr>
        <p:spPr>
          <a:xfrm>
            <a:off x="1974850" y="6950075"/>
            <a:ext cx="8305800" cy="738664"/>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b="1" i="0" lang="es-ES" sz="4800">
                <a:solidFill>
                  <a:srgbClr val="257CE1"/>
                </a:solidFill>
                <a:latin typeface="Arial"/>
                <a:ea typeface="Arial"/>
                <a:cs typeface="Arial"/>
                <a:sym typeface="Arial"/>
              </a:rPr>
              <a:t>Contenidos a desarrollar</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4"/>
          <p:cNvSpPr txBox="1"/>
          <p:nvPr>
            <p:ph idx="1" type="body"/>
          </p:nvPr>
        </p:nvSpPr>
        <p:spPr>
          <a:xfrm>
            <a:off x="727227" y="755454"/>
            <a:ext cx="16792423" cy="1477328"/>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Contenidos a desarrollar</a:t>
            </a:r>
            <a:endParaRPr/>
          </a:p>
          <a:p>
            <a:pPr indent="0" lvl="0" marL="0" rtl="0" algn="r">
              <a:spcBef>
                <a:spcPts val="0"/>
              </a:spcBef>
              <a:spcAft>
                <a:spcPts val="0"/>
              </a:spcAft>
              <a:buNone/>
            </a:pPr>
            <a:r>
              <a:t/>
            </a:r>
            <a:endParaRPr/>
          </a:p>
        </p:txBody>
      </p:sp>
      <p:sp>
        <p:nvSpPr>
          <p:cNvPr id="96" name="Google Shape;96;p4"/>
          <p:cNvSpPr txBox="1"/>
          <p:nvPr/>
        </p:nvSpPr>
        <p:spPr>
          <a:xfrm>
            <a:off x="1212850" y="1939651"/>
            <a:ext cx="17678400" cy="7430047"/>
          </a:xfrm>
          <a:prstGeom prst="rect">
            <a:avLst/>
          </a:prstGeom>
          <a:noFill/>
          <a:ln>
            <a:noFill/>
          </a:ln>
        </p:spPr>
        <p:txBody>
          <a:bodyPr anchorCtr="0" anchor="t" bIns="45700" lIns="91425" spcFirstLastPara="1" rIns="91425" wrap="square" tIns="45700">
            <a:spAutoFit/>
          </a:bodyPr>
          <a:lstStyle/>
          <a:p>
            <a:pPr indent="-342900" lvl="0" marL="342900" rtl="0" algn="l">
              <a:lnSpc>
                <a:spcPct val="150000"/>
              </a:lnSpc>
              <a:spcBef>
                <a:spcPts val="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Problemática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Objetivo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Alcance Proyecto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Tiempo Asociado</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Competencias Asociadas</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Solución Propuesta</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Conclusión</a:t>
            </a:r>
            <a:endParaRPr/>
          </a:p>
          <a:p>
            <a:pPr indent="-342900" lvl="0" marL="342900" rtl="0" algn="l">
              <a:lnSpc>
                <a:spcPct val="150000"/>
              </a:lnSpc>
              <a:spcBef>
                <a:spcPts val="720"/>
              </a:spcBef>
              <a:spcAft>
                <a:spcPts val="0"/>
              </a:spcAft>
              <a:buClr>
                <a:srgbClr val="002060"/>
              </a:buClr>
              <a:buSzPts val="3600"/>
              <a:buFont typeface="Noto Sans Symbols"/>
              <a:buChar char="▪"/>
            </a:pPr>
            <a:r>
              <a:rPr lang="es-ES" sz="3600">
                <a:solidFill>
                  <a:srgbClr val="002060"/>
                </a:solidFill>
                <a:latin typeface="Calibri"/>
                <a:ea typeface="Calibri"/>
                <a:cs typeface="Calibri"/>
                <a:sym typeface="Calibri"/>
              </a:rPr>
              <a:t>Reflexiones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38537e30b17_0_11"/>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Problemática</a:t>
            </a:r>
            <a:endParaRPr/>
          </a:p>
        </p:txBody>
      </p:sp>
      <p:sp>
        <p:nvSpPr>
          <p:cNvPr id="102" name="Google Shape;102;g38537e30b17_0_11"/>
          <p:cNvSpPr txBox="1"/>
          <p:nvPr/>
        </p:nvSpPr>
        <p:spPr>
          <a:xfrm>
            <a:off x="1396450" y="2874425"/>
            <a:ext cx="12645300" cy="54120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Muchos emprendedores y pequeños comerciantes enfrentan dificultades para administrar sus negocios de forma organizada y eficiente.</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La ausencia de herramientas integrales de gestión provoca:</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Errores en ventas, inventarios y finanzas.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Desconocimiento sobre flujo de caja y obligaciones tributarias.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Limitaciones al administrar múltiples negocios o 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Falta de reportes claros y estadísticas para planificar.</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x"/>
            </a:pPr>
            <a:r>
              <a:rPr lang="es-ES" sz="3200">
                <a:solidFill>
                  <a:srgbClr val="002060"/>
                </a:solidFill>
                <a:latin typeface="Calibri"/>
                <a:ea typeface="Calibri"/>
                <a:cs typeface="Calibri"/>
                <a:sym typeface="Calibri"/>
              </a:rPr>
              <a:t>Dificultad en la gestión conjunta de productos y servicios.</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Todo esto afecta su rentabilidad, sostenibilidad y capacidad de crecer en el mercado.</a:t>
            </a:r>
            <a:endParaRPr sz="3200">
              <a:solidFill>
                <a:srgbClr val="002060"/>
              </a:solidFill>
              <a:latin typeface="Calibri"/>
              <a:ea typeface="Calibri"/>
              <a:cs typeface="Calibri"/>
              <a:sym typeface="Calibri"/>
            </a:endParaRPr>
          </a:p>
        </p:txBody>
      </p:sp>
      <p:pic>
        <p:nvPicPr>
          <p:cNvPr id="103" name="Google Shape;103;g38537e30b17_0_11"/>
          <p:cNvPicPr preferRelativeResize="0"/>
          <p:nvPr/>
        </p:nvPicPr>
        <p:blipFill>
          <a:blip r:embed="rId3">
            <a:alphaModFix/>
          </a:blip>
          <a:stretch>
            <a:fillRect/>
          </a:stretch>
        </p:blipFill>
        <p:spPr>
          <a:xfrm>
            <a:off x="14041750" y="3256101"/>
            <a:ext cx="4666274" cy="4025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8537e30b17_0_18"/>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Objetivo del proyecto</a:t>
            </a:r>
            <a:endParaRPr/>
          </a:p>
        </p:txBody>
      </p:sp>
      <p:sp>
        <p:nvSpPr>
          <p:cNvPr id="109" name="Google Shape;109;g38537e30b17_0_18"/>
          <p:cNvSpPr txBox="1"/>
          <p:nvPr/>
        </p:nvSpPr>
        <p:spPr>
          <a:xfrm>
            <a:off x="1412000" y="2950625"/>
            <a:ext cx="12629700" cy="36387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Facilitar la gestión integral de ventas, inventarios, servicios y finanzas de los emprendedores a través de una plataforma web segura y estratégica.</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Automatizar ventas y boletas.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Permitir reservas y calendarización de citas.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Centralizar la gestión de múltiples negocios/sucursales.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Generar reportes claros y estructurados.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Calcular ganancias y obligaciones tributarias (IVA).</a:t>
            </a:r>
            <a:endParaRPr sz="3200">
              <a:solidFill>
                <a:srgbClr val="002060"/>
              </a:solidFill>
              <a:latin typeface="Calibri"/>
              <a:ea typeface="Calibri"/>
              <a:cs typeface="Calibri"/>
              <a:sym typeface="Calibri"/>
            </a:endParaRPr>
          </a:p>
        </p:txBody>
      </p:sp>
      <p:pic>
        <p:nvPicPr>
          <p:cNvPr id="110" name="Google Shape;110;g38537e30b17_0_18"/>
          <p:cNvPicPr preferRelativeResize="0"/>
          <p:nvPr/>
        </p:nvPicPr>
        <p:blipFill>
          <a:blip r:embed="rId3">
            <a:alphaModFix/>
          </a:blip>
          <a:stretch>
            <a:fillRect/>
          </a:stretch>
        </p:blipFill>
        <p:spPr>
          <a:xfrm>
            <a:off x="14041825" y="2950625"/>
            <a:ext cx="3790475" cy="39798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8537e30b17_0_28"/>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Alcance del proyecto</a:t>
            </a:r>
            <a:endParaRPr/>
          </a:p>
        </p:txBody>
      </p:sp>
      <p:sp>
        <p:nvSpPr>
          <p:cNvPr id="116" name="Google Shape;116;g38537e30b17_0_28"/>
          <p:cNvSpPr txBox="1"/>
          <p:nvPr/>
        </p:nvSpPr>
        <p:spPr>
          <a:xfrm>
            <a:off x="1412000" y="2950625"/>
            <a:ext cx="11853000" cy="4968600"/>
          </a:xfrm>
          <a:prstGeom prst="rect">
            <a:avLst/>
          </a:prstGeom>
          <a:noFill/>
          <a:ln>
            <a:noFill/>
          </a:ln>
        </p:spPr>
        <p:txBody>
          <a:bodyPr anchorCtr="0" anchor="t" bIns="45700" lIns="91425" spcFirstLastPara="1" rIns="91425" wrap="square" tIns="45700">
            <a:spAutoFit/>
          </a:bodyPr>
          <a:lstStyle/>
          <a:p>
            <a:pPr indent="0" lvl="0" marL="0" rtl="0" algn="just">
              <a:lnSpc>
                <a:spcPct val="90000"/>
              </a:lnSpc>
              <a:spcBef>
                <a:spcPts val="0"/>
              </a:spcBef>
              <a:spcAft>
                <a:spcPts val="0"/>
              </a:spcAft>
              <a:buNone/>
            </a:pPr>
            <a:r>
              <a:rPr lang="es-ES" sz="3200">
                <a:solidFill>
                  <a:srgbClr val="002060"/>
                </a:solidFill>
                <a:latin typeface="Calibri"/>
                <a:ea typeface="Calibri"/>
                <a:cs typeface="Calibri"/>
                <a:sym typeface="Calibri"/>
              </a:rPr>
              <a:t>Este proyecto está orientado a pequeños y grandes emprendedores que necesitan centralizar la gestión de sus negocios. La plataforma permitirá:</a:t>
            </a:r>
            <a:endParaRPr sz="3200">
              <a:solidFill>
                <a:srgbClr val="002060"/>
              </a:solidFill>
              <a:latin typeface="Calibri"/>
              <a:ea typeface="Calibri"/>
              <a:cs typeface="Calibri"/>
              <a:sym typeface="Calibri"/>
            </a:endParaRPr>
          </a:p>
          <a:p>
            <a:pPr indent="0" lvl="0" marL="0" rtl="0" algn="just">
              <a:lnSpc>
                <a:spcPct val="90000"/>
              </a:lnSpc>
              <a:spcBef>
                <a:spcPts val="0"/>
              </a:spcBef>
              <a:spcAft>
                <a:spcPts val="0"/>
              </a:spcAft>
              <a:buNone/>
            </a:pPr>
            <a:r>
              <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Administrar inventarios en tiempo real</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Registrar ventas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Generar boletas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Gestionar reservas de productos y servicios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Calendarizar citas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Controlar múltiples sucursales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Char char="▪"/>
            </a:pPr>
            <a:r>
              <a:rPr lang="es-ES" sz="3200">
                <a:solidFill>
                  <a:srgbClr val="002060"/>
                </a:solidFill>
                <a:latin typeface="Calibri"/>
                <a:ea typeface="Calibri"/>
                <a:cs typeface="Calibri"/>
                <a:sym typeface="Calibri"/>
              </a:rPr>
              <a:t>Obtener reportes financieros y estadísticas</a:t>
            </a:r>
            <a:endParaRPr sz="3200">
              <a:solidFill>
                <a:srgbClr val="002060"/>
              </a:solidFill>
              <a:latin typeface="Calibri"/>
              <a:ea typeface="Calibri"/>
              <a:cs typeface="Calibri"/>
              <a:sym typeface="Calibri"/>
            </a:endParaRPr>
          </a:p>
        </p:txBody>
      </p:sp>
      <p:pic>
        <p:nvPicPr>
          <p:cNvPr id="117" name="Google Shape;117;g38537e30b17_0_28"/>
          <p:cNvPicPr preferRelativeResize="0"/>
          <p:nvPr/>
        </p:nvPicPr>
        <p:blipFill>
          <a:blip r:embed="rId3">
            <a:alphaModFix/>
          </a:blip>
          <a:stretch>
            <a:fillRect/>
          </a:stretch>
        </p:blipFill>
        <p:spPr>
          <a:xfrm>
            <a:off x="13544625" y="2881400"/>
            <a:ext cx="4784801" cy="39943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8537e30b17_0_36"/>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Tiempo asociado</a:t>
            </a:r>
            <a:endParaRPr/>
          </a:p>
        </p:txBody>
      </p:sp>
      <p:sp>
        <p:nvSpPr>
          <p:cNvPr id="123" name="Google Shape;123;g38537e30b17_0_36"/>
          <p:cNvSpPr txBox="1"/>
          <p:nvPr/>
        </p:nvSpPr>
        <p:spPr>
          <a:xfrm>
            <a:off x="8669500" y="4572000"/>
            <a:ext cx="2653800" cy="5355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0"/>
              </a:spcBef>
              <a:spcAft>
                <a:spcPts val="0"/>
              </a:spcAft>
              <a:buNone/>
            </a:pPr>
            <a:r>
              <a:rPr lang="es-ES" sz="3200">
                <a:solidFill>
                  <a:srgbClr val="002060"/>
                </a:solidFill>
                <a:latin typeface="Calibri"/>
                <a:ea typeface="Calibri"/>
                <a:cs typeface="Calibri"/>
                <a:sym typeface="Calibri"/>
              </a:rPr>
              <a:t>(Carta Gantt)</a:t>
            </a:r>
            <a:endParaRPr sz="3200">
              <a:solidFill>
                <a:srgbClr val="002060"/>
              </a:solidFill>
              <a:latin typeface="Calibri"/>
              <a:ea typeface="Calibri"/>
              <a:cs typeface="Calibri"/>
              <a:sym typeface="Calibri"/>
            </a:endParaRPr>
          </a:p>
        </p:txBody>
      </p:sp>
      <p:pic>
        <p:nvPicPr>
          <p:cNvPr id="124" name="Google Shape;124;g38537e30b17_0_36" title="Captura de pantalla 2025-09-02 000604.png"/>
          <p:cNvPicPr preferRelativeResize="0"/>
          <p:nvPr/>
        </p:nvPicPr>
        <p:blipFill>
          <a:blip r:embed="rId3">
            <a:alphaModFix/>
          </a:blip>
          <a:stretch>
            <a:fillRect/>
          </a:stretch>
        </p:blipFill>
        <p:spPr>
          <a:xfrm>
            <a:off x="5337200" y="1744375"/>
            <a:ext cx="9318400" cy="8900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8537e30b17_0_42"/>
          <p:cNvSpPr txBox="1"/>
          <p:nvPr>
            <p:ph idx="1" type="body"/>
          </p:nvPr>
        </p:nvSpPr>
        <p:spPr>
          <a:xfrm>
            <a:off x="727227" y="755454"/>
            <a:ext cx="16792500" cy="738900"/>
          </a:xfrm>
          <a:prstGeom prst="rect">
            <a:avLst/>
          </a:prstGeom>
          <a:noFill/>
          <a:ln>
            <a:noFill/>
          </a:ln>
        </p:spPr>
        <p:txBody>
          <a:bodyPr anchorCtr="0" anchor="t" bIns="0" lIns="0" spcFirstLastPara="1" rIns="0" wrap="square" tIns="0">
            <a:spAutoFit/>
          </a:bodyPr>
          <a:lstStyle/>
          <a:p>
            <a:pPr indent="0" lvl="0" marL="0" rtl="0" algn="r">
              <a:spcBef>
                <a:spcPts val="0"/>
              </a:spcBef>
              <a:spcAft>
                <a:spcPts val="0"/>
              </a:spcAft>
              <a:buNone/>
            </a:pPr>
            <a:r>
              <a:rPr lang="es-ES"/>
              <a:t>Competencias Asociadas</a:t>
            </a:r>
            <a:endParaRPr/>
          </a:p>
        </p:txBody>
      </p:sp>
      <p:sp>
        <p:nvSpPr>
          <p:cNvPr id="130" name="Google Shape;130;g38537e30b17_0_42"/>
          <p:cNvSpPr txBox="1"/>
          <p:nvPr/>
        </p:nvSpPr>
        <p:spPr>
          <a:xfrm>
            <a:off x="1412000" y="2950625"/>
            <a:ext cx="11853000" cy="5412000"/>
          </a:xfrm>
          <a:prstGeom prst="rect">
            <a:avLst/>
          </a:prstGeom>
          <a:noFill/>
          <a:ln>
            <a:noFill/>
          </a:ln>
        </p:spPr>
        <p:txBody>
          <a:bodyPr anchorCtr="0" anchor="t" bIns="45700" lIns="91425" spcFirstLastPara="1" rIns="91425" wrap="square" tIns="45700">
            <a:spAutoFit/>
          </a:bodyPr>
          <a:lstStyle/>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Ofrecer propuestas de solución informática analizando de forma integral los procesos de acuerdo con los requerimientos de la organización.</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Desarrollar una solución de software utilizando técnicas que permitan sistematizar el proceso de desarrollo y mantenimiento, asegurando el logro de los objetivos.</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Construir modelos de datos para soportar los requerimientos de la organización de acuerdo a un diseño definido y escalable en el tiempo.</a:t>
            </a:r>
            <a:endParaRPr sz="3200">
              <a:solidFill>
                <a:srgbClr val="002060"/>
              </a:solidFill>
              <a:latin typeface="Calibri"/>
              <a:ea typeface="Calibri"/>
              <a:cs typeface="Calibri"/>
              <a:sym typeface="Calibri"/>
            </a:endParaRPr>
          </a:p>
          <a:p>
            <a:pPr indent="-431800" lvl="0" marL="457200" rtl="0" algn="just">
              <a:lnSpc>
                <a:spcPct val="90000"/>
              </a:lnSpc>
              <a:spcBef>
                <a:spcPts val="0"/>
              </a:spcBef>
              <a:spcAft>
                <a:spcPts val="0"/>
              </a:spcAft>
              <a:buClr>
                <a:srgbClr val="002060"/>
              </a:buClr>
              <a:buSzPts val="3200"/>
              <a:buFont typeface="Calibri"/>
              <a:buAutoNum type="arabicPeriod"/>
            </a:pPr>
            <a:r>
              <a:rPr lang="es-ES" sz="3200">
                <a:solidFill>
                  <a:srgbClr val="002060"/>
                </a:solidFill>
                <a:latin typeface="Calibri"/>
                <a:ea typeface="Calibri"/>
                <a:cs typeface="Calibri"/>
                <a:sym typeface="Calibri"/>
              </a:rPr>
              <a:t>Implementar soluciones sistémicas integrales para automatizar y optimizar procesos de negocio de acuerdo con las necesidades de la organización.</a:t>
            </a:r>
            <a:endParaRPr sz="3200">
              <a:solidFill>
                <a:srgbClr val="002060"/>
              </a:solidFill>
              <a:latin typeface="Calibri"/>
              <a:ea typeface="Calibri"/>
              <a:cs typeface="Calibri"/>
              <a:sym typeface="Calibri"/>
            </a:endParaRPr>
          </a:p>
        </p:txBody>
      </p:sp>
      <p:pic>
        <p:nvPicPr>
          <p:cNvPr id="131" name="Google Shape;131;g38537e30b17_0_42"/>
          <p:cNvPicPr preferRelativeResize="0"/>
          <p:nvPr/>
        </p:nvPicPr>
        <p:blipFill>
          <a:blip r:embed="rId3">
            <a:alphaModFix/>
          </a:blip>
          <a:stretch>
            <a:fillRect/>
          </a:stretch>
        </p:blipFill>
        <p:spPr>
          <a:xfrm>
            <a:off x="14192250" y="2950626"/>
            <a:ext cx="3591575" cy="35915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2022-07-20T19:15:37Z</dcterms:created>
  <dc:creator>Lionel  Pizarro Melo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2022-07-20T00:00:00Z</vt:filetime>
  </property>
  <property fmtid="{D5CDD505-2E9C-101B-9397-08002B2CF9AE}" pid="3" name="Creator">
    <vt:lpwstr>Adobe Illustrator 26.3 (Macintosh)</vt:lpwstr>
  </property>
  <property fmtid="{D5CDD505-2E9C-101B-9397-08002B2CF9AE}" pid="4" name="CreatorVersion">
    <vt:lpwstr>21.0.0</vt:lpwstr>
  </property>
  <property fmtid="{D5CDD505-2E9C-101B-9397-08002B2CF9AE}" pid="5" name="LastSaved">
    <vt:filetime>2022-07-20T00:00:00Z</vt:filetime>
  </property>
  <property fmtid="{D5CDD505-2E9C-101B-9397-08002B2CF9AE}" pid="6" name="Producer">
    <vt:lpwstr>Adobe PDF library 15.00</vt:lpwstr>
  </property>
  <property fmtid="{D5CDD505-2E9C-101B-9397-08002B2CF9AE}" pid="7" name="ContentTypeId">
    <vt:lpwstr>0x010100AF28BDBD65D93F4BA99B6439AFEA320E</vt:lpwstr>
  </property>
</Properties>
</file>