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61" r:id="rId4"/>
    <p:sldId id="266" r:id="rId5"/>
    <p:sldId id="267" r:id="rId6"/>
    <p:sldId id="264" r:id="rId7"/>
    <p:sldId id="265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Palanisamy" userId="2c2cb5f12e5d3f25" providerId="LiveId" clId="{A9D2E5DD-9699-4849-B903-2F4E4445928B}"/>
    <pc:docChg chg="custSel addSld modSld">
      <pc:chgData name="Arun Palanisamy" userId="2c2cb5f12e5d3f25" providerId="LiveId" clId="{A9D2E5DD-9699-4849-B903-2F4E4445928B}" dt="2023-09-29T09:40:37.130" v="383" actId="14100"/>
      <pc:docMkLst>
        <pc:docMk/>
      </pc:docMkLst>
      <pc:sldChg chg="modSp mod">
        <pc:chgData name="Arun Palanisamy" userId="2c2cb5f12e5d3f25" providerId="LiveId" clId="{A9D2E5DD-9699-4849-B903-2F4E4445928B}" dt="2023-09-29T09:29:19.979" v="361" actId="20577"/>
        <pc:sldMkLst>
          <pc:docMk/>
          <pc:sldMk cId="182240969" sldId="262"/>
        </pc:sldMkLst>
        <pc:spChg chg="mod">
          <ac:chgData name="Arun Palanisamy" userId="2c2cb5f12e5d3f25" providerId="LiveId" clId="{A9D2E5DD-9699-4849-B903-2F4E4445928B}" dt="2023-09-29T09:29:19.979" v="361" actId="20577"/>
          <ac:spMkLst>
            <pc:docMk/>
            <pc:sldMk cId="182240969" sldId="262"/>
            <ac:spMk id="3" creationId="{0B79EE64-AB8B-4270-1196-00BAD700CF47}"/>
          </ac:spMkLst>
        </pc:spChg>
      </pc:sldChg>
      <pc:sldChg chg="modSp new mod">
        <pc:chgData name="Arun Palanisamy" userId="2c2cb5f12e5d3f25" providerId="LiveId" clId="{A9D2E5DD-9699-4849-B903-2F4E4445928B}" dt="2023-09-29T09:39:43.970" v="372" actId="14100"/>
        <pc:sldMkLst>
          <pc:docMk/>
          <pc:sldMk cId="1299278785" sldId="264"/>
        </pc:sldMkLst>
        <pc:spChg chg="mod">
          <ac:chgData name="Arun Palanisamy" userId="2c2cb5f12e5d3f25" providerId="LiveId" clId="{A9D2E5DD-9699-4849-B903-2F4E4445928B}" dt="2023-09-29T09:39:38.665" v="371" actId="1076"/>
          <ac:spMkLst>
            <pc:docMk/>
            <pc:sldMk cId="1299278785" sldId="264"/>
            <ac:spMk id="2" creationId="{277312E4-DD00-11B4-A83E-51FFA3AC3209}"/>
          </ac:spMkLst>
        </pc:spChg>
        <pc:spChg chg="mod">
          <ac:chgData name="Arun Palanisamy" userId="2c2cb5f12e5d3f25" providerId="LiveId" clId="{A9D2E5DD-9699-4849-B903-2F4E4445928B}" dt="2023-09-29T09:39:43.970" v="372" actId="14100"/>
          <ac:spMkLst>
            <pc:docMk/>
            <pc:sldMk cId="1299278785" sldId="264"/>
            <ac:spMk id="3" creationId="{E3697CA1-F078-3C69-56E0-88D102E2842A}"/>
          </ac:spMkLst>
        </pc:spChg>
      </pc:sldChg>
      <pc:sldChg chg="modSp new mod">
        <pc:chgData name="Arun Palanisamy" userId="2c2cb5f12e5d3f25" providerId="LiveId" clId="{A9D2E5DD-9699-4849-B903-2F4E4445928B}" dt="2023-09-29T09:40:37.130" v="383" actId="14100"/>
        <pc:sldMkLst>
          <pc:docMk/>
          <pc:sldMk cId="1030944023" sldId="265"/>
        </pc:sldMkLst>
        <pc:spChg chg="mod">
          <ac:chgData name="Arun Palanisamy" userId="2c2cb5f12e5d3f25" providerId="LiveId" clId="{A9D2E5DD-9699-4849-B903-2F4E4445928B}" dt="2023-09-29T09:40:33.899" v="382" actId="1076"/>
          <ac:spMkLst>
            <pc:docMk/>
            <pc:sldMk cId="1030944023" sldId="265"/>
            <ac:spMk id="2" creationId="{E680CA44-7666-047D-612D-C86318BFF023}"/>
          </ac:spMkLst>
        </pc:spChg>
        <pc:spChg chg="mod">
          <ac:chgData name="Arun Palanisamy" userId="2c2cb5f12e5d3f25" providerId="LiveId" clId="{A9D2E5DD-9699-4849-B903-2F4E4445928B}" dt="2023-09-29T09:40:37.130" v="383" actId="14100"/>
          <ac:spMkLst>
            <pc:docMk/>
            <pc:sldMk cId="1030944023" sldId="265"/>
            <ac:spMk id="3" creationId="{B08B2108-DF03-F0DE-298F-37A3FC91AD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26AC3-D90C-0696-7E46-83C2EFB9B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190F5A-8DA8-6537-F06C-A01CE36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DF934B-299C-AA5D-7D00-316ADA10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9A847-62CE-B9C5-8F2D-43BA6BD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859E3A-DC65-12E7-898D-3927A2CC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837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3C07E-42CD-F959-55E7-7A75B25A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239226-1617-5527-F91C-1AAD5A50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7A233A-F702-0E8C-96A5-593DFD8B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A2EBBD-16CF-BDD3-FFDA-1F9C4070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3FC903-3E71-FAAC-3457-54E766C1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20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CD26873-9246-E812-5BF6-CED1294DA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0167C3-E79C-93A0-2BA3-07DE34BB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B5440A-029A-CA29-2E22-8B925C8D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F6D50A-92B4-ECCD-FFDB-A9643DE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866979-845B-E0F8-5E6C-039545BC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152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45B1C-BA7D-B0A7-A17F-943770E5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16DCD-80AE-F4A3-DEF3-32211155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69AFF1-7E35-CB77-1A55-8112FE2D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40B11C-DF6F-A575-6088-1521F6DA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97682-360C-8FDA-213F-F8CECC6B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77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98E7B-992A-890F-ABCF-AFD6D59D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C18FC9-7B6C-FF9E-A162-D7C1C2AD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365D9D-27D1-EB18-B8BF-6DA41866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C67D1D-EBF0-1FA9-7D2A-B64ED91B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24199C-8C67-9D7D-DE7B-61068367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38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95318-EF84-5039-5986-BE437F7A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2A9E29-EBE8-9447-19A0-9C3F2DEB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98518D-0CA7-B4F1-322A-4B0925B3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A12F82-701D-56E8-58D1-9C784315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7BAA13-FF7D-9514-E6AA-93397333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95B802-B775-DBE0-884A-1953795F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708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DBC3C-3A62-A387-68BC-12AEA294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EBF657-C1A0-2597-E4EC-8A05C025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C7BA84-492A-6132-A811-34AED063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4F02C3-025D-4EA2-E530-91F341AB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3A0A8AF-E4F8-9595-5805-9398EFEA6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561309-8693-E752-6A18-1334D72B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D7391E3-3651-821B-CF5C-2294F32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0759A97-C206-239F-C8C3-8F7847FB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660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9564E-3966-43DA-AE46-0BB915C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2FCF5D-70CE-C89E-4D26-2C2B0D7F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F16D41-40EC-B3E9-EC16-C2FA7F84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850F50-DD44-E96E-2DE2-BA3DD308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33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060E4E-8D56-8646-D4EE-2FBF56A6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F404F5-2548-7D72-614E-56A3B82B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B22604-773A-D0DE-BEBA-9468D35F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217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CC687-E1FF-4467-1418-D67D4900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B7075D-E73F-68D5-8036-622DEFE6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FC51EA-C862-B5CC-D91D-DAB2370C2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CF729D-E23A-0855-6309-D475E431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1116A3-C210-B859-79CA-4AA487F6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2E3BB-EF46-D637-8DFF-6E192DFF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811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C5ECF5-0D85-21D6-78FC-3D4D8659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A911732-F2FE-58C7-8BE7-2C98FD39E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842663-CA46-1DA7-F9C3-2E7F082EB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286094-9750-56AA-560A-2B3184C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90A1C3-96E0-E12E-668A-9F2B84FB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77911D-3832-E42A-74AA-1D9729F6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89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7536E1-3CFB-6701-3421-4239E854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982597-12F8-B192-C9B8-489B4ADEF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62FC4E-2D21-8EC7-CADB-1E3A5669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CBBF9A-4D7F-DE76-63A2-67813ECA0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34783E-3FAA-EFFB-A1EF-3391D188C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265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xmlns="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41E3D6-FF09-3556-02D9-FB1DBCC8902C}"/>
              </a:ext>
            </a:extLst>
          </p:cNvPr>
          <p:cNvSpPr txBox="1"/>
          <p:nvPr/>
        </p:nvSpPr>
        <p:spPr>
          <a:xfrm>
            <a:off x="303380" y="2230698"/>
            <a:ext cx="116898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600" b="1" dirty="0">
                <a:latin typeface="Bell MT" panose="02020503060305020303" pitchFamily="18" charset="0"/>
              </a:rPr>
              <a:t>DEPARTMENT OF </a:t>
            </a:r>
            <a:r>
              <a:rPr lang="en-IN" sz="2600" b="1" dirty="0" smtClean="0">
                <a:latin typeface="Bell MT" panose="02020503060305020303" pitchFamily="18" charset="0"/>
              </a:rPr>
              <a:t>COMPUTER SCIENCE AND ENGINEERING</a:t>
            </a:r>
            <a:endParaRPr lang="en-IN" sz="2600" b="1" dirty="0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A5EF0A-1559-8C35-F616-5996380B3F1A}"/>
              </a:ext>
            </a:extLst>
          </p:cNvPr>
          <p:cNvSpPr txBox="1"/>
          <p:nvPr/>
        </p:nvSpPr>
        <p:spPr>
          <a:xfrm>
            <a:off x="1828798" y="3296132"/>
            <a:ext cx="102978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</a:t>
            </a:r>
            <a:r>
              <a:rPr lang="en-IN" sz="2000" dirty="0" smtClean="0">
                <a:latin typeface="Bell MT" panose="02020503060305020303" pitchFamily="18" charset="0"/>
              </a:rPr>
              <a:t>Smart Parking </a:t>
            </a:r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dirty="0" smtClean="0">
                <a:latin typeface="Bell MT" panose="02020503060305020303" pitchFamily="18" charset="0"/>
              </a:rPr>
              <a:t> Proj_224789_Team_3</a:t>
            </a:r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smtClean="0">
                <a:latin typeface="Bell MT" panose="02020503060305020303" pitchFamily="18" charset="0"/>
              </a:rPr>
              <a:t>KANIMOZHI V(113321104036)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smtClean="0">
                <a:latin typeface="Bell MT" panose="02020503060305020303" pitchFamily="18" charset="0"/>
              </a:rPr>
              <a:t>KARAMSETTY LIKHITHA(113321104038)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smtClean="0">
                <a:latin typeface="Bell MT" panose="02020503060305020303" pitchFamily="18" charset="0"/>
              </a:rPr>
              <a:t>KARTHIKA M(113321104039)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smtClean="0">
                <a:latin typeface="Bell MT" panose="02020503060305020303" pitchFamily="18" charset="0"/>
              </a:rPr>
              <a:t>KATHIYAYENI S(113321104041)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698" y="691530"/>
            <a:ext cx="9818914" cy="567191"/>
          </a:xfrm>
        </p:spPr>
        <p:txBody>
          <a:bodyPr>
            <a:noAutofit/>
          </a:bodyPr>
          <a:lstStyle/>
          <a:p>
            <a:pPr algn="l"/>
            <a:r>
              <a:rPr lang="en-IN" sz="40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Project Definition:</a:t>
            </a:r>
            <a:endParaRPr lang="en-IN" sz="4000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843" y="1471514"/>
            <a:ext cx="9318171" cy="224903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The project aims to enhance </a:t>
            </a:r>
            <a:r>
              <a:rPr lang="en-US" sz="2800" b="0" i="0" dirty="0" smtClean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lang="en-US" sz="2800" dirty="0" smtClean="0">
                <a:solidFill>
                  <a:srgbClr val="313131"/>
                </a:solidFill>
                <a:latin typeface="Bell MT" panose="02020503060305020303" pitchFamily="18" charset="0"/>
              </a:rPr>
              <a:t>smart parking </a:t>
            </a:r>
            <a:r>
              <a:rPr lang="en-US" sz="2800" b="0" i="0" dirty="0" smtClean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by </a:t>
            </a:r>
            <a:r>
              <a:rPr lang="en-US" sz="28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installing IoT sensors to monitor occupancy and maintenance needs. </a:t>
            </a:r>
            <a:endParaRPr lang="en-US" sz="2800" b="0" i="0" dirty="0" smtClean="0">
              <a:solidFill>
                <a:srgbClr val="313131"/>
              </a:solidFill>
              <a:effectLst/>
              <a:latin typeface="Bell MT" panose="020205030603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The </a:t>
            </a:r>
            <a:r>
              <a:rPr lang="en-US" sz="28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goal is to provide real-time data on </a:t>
            </a:r>
            <a:r>
              <a:rPr lang="en-US" sz="2800" b="0" i="0" dirty="0" smtClean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parking space availability to </a:t>
            </a:r>
            <a:r>
              <a:rPr lang="en-US" sz="28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the public through a platform or mobile </a:t>
            </a:r>
            <a:r>
              <a:rPr lang="en-US" sz="2800" b="0" i="0" dirty="0" smtClean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app</a:t>
            </a:r>
            <a:r>
              <a:rPr lang="en-US" sz="2800" dirty="0">
                <a:solidFill>
                  <a:srgbClr val="313131"/>
                </a:solidFill>
                <a:latin typeface="Bell MT" panose="02020503060305020303" pitchFamily="18" charset="0"/>
              </a:rPr>
              <a:t> </a:t>
            </a:r>
            <a:r>
              <a:rPr lang="en-US" sz="2800" dirty="0" smtClean="0">
                <a:solidFill>
                  <a:srgbClr val="313131"/>
                </a:solidFill>
                <a:latin typeface="Bell MT" panose="02020503060305020303" pitchFamily="18" charset="0"/>
              </a:rPr>
              <a:t>helping users find and navigate to available parking slots more efficiently.</a:t>
            </a:r>
            <a:endParaRPr lang="en-US" sz="2800" b="0" i="0" dirty="0" smtClean="0">
              <a:solidFill>
                <a:srgbClr val="313131"/>
              </a:solidFill>
              <a:effectLst/>
              <a:latin typeface="Bell MT" panose="020205030603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This </a:t>
            </a:r>
            <a:r>
              <a:rPr lang="en-US" sz="28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project includes defining objectives, designing the IoT sensor system, developing the restroom information platform, and integrating them using IoT technology and Python.</a:t>
            </a:r>
            <a:endParaRPr lang="en-IN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2A13E-0E8F-4F38-973F-FC6F0943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425677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Bell MT" panose="02020503060305020303" pitchFamily="18" charset="0"/>
              </a:rPr>
              <a:t>Objectives: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228" y="1202871"/>
            <a:ext cx="8964385" cy="565512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Bell MT" panose="02020503060305020303" pitchFamily="18" charset="0"/>
              </a:rPr>
              <a:t>Optimize Space Utilization: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 </a:t>
            </a:r>
            <a:r>
              <a:rPr lang="en-IN" i="0" dirty="0" smtClean="0">
                <a:effectLst/>
                <a:latin typeface="Bell MT" panose="02020503060305020303" pitchFamily="18" charset="0"/>
              </a:rPr>
              <a:t>                 Ensure efficient use of parking resources by accurately monitoring and managing parking space occupancy.</a:t>
            </a:r>
            <a:endParaRPr lang="en-IN" dirty="0">
              <a:latin typeface="Bell MT" panose="020205030603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Bell MT" panose="02020503060305020303" pitchFamily="18" charset="0"/>
              </a:rPr>
              <a:t>Reduce Congestion: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 </a:t>
            </a:r>
            <a:r>
              <a:rPr lang="en-IN" dirty="0" smtClean="0">
                <a:latin typeface="Bell MT" panose="02020503060305020303" pitchFamily="18" charset="0"/>
              </a:rPr>
              <a:t>                  Alleviate traffic congestion and minimize environmental impact by guiding drivers to available parking spaces promptly.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Bell MT" panose="02020503060305020303" pitchFamily="18" charset="0"/>
              </a:rPr>
              <a:t>Enhance </a:t>
            </a:r>
            <a:r>
              <a:rPr lang="en-IN" b="1" dirty="0">
                <a:latin typeface="Bell MT" panose="02020503060305020303" pitchFamily="18" charset="0"/>
              </a:rPr>
              <a:t>U</a:t>
            </a:r>
            <a:r>
              <a:rPr lang="en-IN" b="1" dirty="0" smtClean="0">
                <a:latin typeface="Bell MT" panose="02020503060305020303" pitchFamily="18" charset="0"/>
              </a:rPr>
              <a:t>ser Exception:</a:t>
            </a:r>
            <a:br>
              <a:rPr lang="en-IN" b="1" dirty="0" smtClean="0">
                <a:latin typeface="Bell MT" panose="02020503060305020303" pitchFamily="18" charset="0"/>
              </a:rPr>
            </a:br>
            <a:r>
              <a:rPr lang="en-IN" dirty="0" smtClean="0">
                <a:latin typeface="Bell MT" panose="02020503060305020303" pitchFamily="18" charset="0"/>
              </a:rPr>
              <a:t>                    Provide a seamless and convenient experience for drivers by offering real-time information about parking availability through user-friendly interfaces like mobile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Bell MT" panose="02020503060305020303" pitchFamily="18" charset="0"/>
              </a:rPr>
              <a:t>Improve Accessibility:</a:t>
            </a:r>
          </a:p>
          <a:p>
            <a:pPr algn="l"/>
            <a:r>
              <a:rPr lang="en-IN" dirty="0" smtClean="0">
                <a:latin typeface="Bell MT" panose="02020503060305020303" pitchFamily="18" charset="0"/>
              </a:rPr>
              <a:t>                     Facilitate easy access to parking spaces for individuals with special needs by incorporating features like designated accessible spots and navigation assistance.</a:t>
            </a:r>
          </a:p>
        </p:txBody>
      </p:sp>
    </p:spTree>
    <p:extLst>
      <p:ext uri="{BB962C8B-B14F-4D97-AF65-F5344CB8AC3E}">
        <p14:creationId xmlns:p14="http://schemas.microsoft.com/office/powerpoint/2010/main" xmlns="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13" y="619677"/>
            <a:ext cx="10515600" cy="4351338"/>
          </a:xfrm>
        </p:spPr>
        <p:txBody>
          <a:bodyPr>
            <a:noAutofit/>
          </a:bodyPr>
          <a:lstStyle/>
          <a:p>
            <a:pPr marL="342900" indent="-342900"/>
            <a:r>
              <a:rPr lang="en-IN" sz="2400" b="1" dirty="0">
                <a:latin typeface="Bell MT" panose="02020503060305020303" pitchFamily="18" charset="0"/>
              </a:rPr>
              <a:t>Cost Efficiency:</a:t>
            </a:r>
          </a:p>
          <a:p>
            <a:pPr marL="0" indent="0">
              <a:buNone/>
            </a:pPr>
            <a:r>
              <a:rPr lang="en-IN" sz="2400" dirty="0">
                <a:latin typeface="Bell MT" panose="02020503060305020303" pitchFamily="18" charset="0"/>
              </a:rPr>
              <a:t>                 Enable cost effective parking solutions through dynamic pricing models and resource optimization ,benefiting both users and parking facility operators</a:t>
            </a:r>
            <a:r>
              <a:rPr lang="en-IN" sz="2400" dirty="0" smtClean="0">
                <a:latin typeface="Bell MT" panose="02020503060305020303" pitchFamily="18" charset="0"/>
              </a:rPr>
              <a:t>.</a:t>
            </a:r>
          </a:p>
          <a:p>
            <a:r>
              <a:rPr lang="en-IN" sz="2400" b="1" dirty="0" smtClean="0">
                <a:latin typeface="Bell MT" panose="02020503060305020303" pitchFamily="18" charset="0"/>
              </a:rPr>
              <a:t>Environmental Impact:</a:t>
            </a:r>
          </a:p>
          <a:p>
            <a:pPr marL="0" indent="0">
              <a:buNone/>
            </a:pPr>
            <a:r>
              <a:rPr lang="en-IN" sz="2400" dirty="0">
                <a:latin typeface="Bell MT" panose="02020503060305020303" pitchFamily="18" charset="0"/>
              </a:rPr>
              <a:t> </a:t>
            </a:r>
            <a:r>
              <a:rPr lang="en-IN" sz="2400" dirty="0" smtClean="0">
                <a:latin typeface="Bell MT" panose="02020503060305020303" pitchFamily="18" charset="0"/>
              </a:rPr>
              <a:t>                Contribute to environmental sustainability by reducing unnecessary vehicle circulation in search of parking , leading to lower emissions and fuel consumption.</a:t>
            </a:r>
          </a:p>
          <a:p>
            <a:r>
              <a:rPr lang="en-IN" sz="2400" b="1" dirty="0" smtClean="0">
                <a:latin typeface="Bell MT" panose="02020503060305020303" pitchFamily="18" charset="0"/>
              </a:rPr>
              <a:t>Safety and Security:</a:t>
            </a:r>
          </a:p>
          <a:p>
            <a:pPr marL="0" indent="0">
              <a:buNone/>
            </a:pPr>
            <a:r>
              <a:rPr lang="en-IN" sz="2400" dirty="0">
                <a:latin typeface="Bell MT" panose="02020503060305020303" pitchFamily="18" charset="0"/>
              </a:rPr>
              <a:t> </a:t>
            </a:r>
            <a:r>
              <a:rPr lang="en-IN" sz="2400" dirty="0" smtClean="0">
                <a:latin typeface="Bell MT" panose="02020503060305020303" pitchFamily="18" charset="0"/>
              </a:rPr>
              <a:t>                 Enhance the safety of parking areas through features like surveillance and emergency response systems , fostering a secure environment.</a:t>
            </a:r>
          </a:p>
          <a:p>
            <a:r>
              <a:rPr lang="en-IN" sz="2400" b="1" dirty="0" smtClean="0">
                <a:latin typeface="Bell MT" panose="02020503060305020303" pitchFamily="18" charset="0"/>
              </a:rPr>
              <a:t>Integration with Urban Systems:</a:t>
            </a:r>
          </a:p>
          <a:p>
            <a:pPr marL="0" indent="0">
              <a:buNone/>
            </a:pPr>
            <a:r>
              <a:rPr lang="en-IN" sz="2400" dirty="0">
                <a:latin typeface="Bell MT" panose="02020503060305020303" pitchFamily="18" charset="0"/>
              </a:rPr>
              <a:t> </a:t>
            </a:r>
            <a:r>
              <a:rPr lang="en-IN" sz="2400" dirty="0" smtClean="0">
                <a:latin typeface="Bell MT" panose="02020503060305020303" pitchFamily="18" charset="0"/>
              </a:rPr>
              <a:t>                  Seamlessly integrate smart parking solutions into border urban infrastructure , collaborating with transportation networks and smart city initiatives.  </a:t>
            </a: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352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27582" y="1561814"/>
            <a:ext cx="75139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Bell MT" panose="02020503060305020303" pitchFamily="18" charset="0"/>
              </a:rPr>
              <a:t>There are several </a:t>
            </a:r>
            <a:r>
              <a:rPr lang="en-IN" sz="2400" dirty="0" err="1">
                <a:latin typeface="Bell MT" panose="02020503060305020303" pitchFamily="18" charset="0"/>
              </a:rPr>
              <a:t>IoT</a:t>
            </a:r>
            <a:r>
              <a:rPr lang="en-IN" sz="2400" dirty="0">
                <a:latin typeface="Bell MT" panose="02020503060305020303" pitchFamily="18" charset="0"/>
              </a:rPr>
              <a:t> sensors and components that are used in the Smart Parking system using </a:t>
            </a:r>
            <a:r>
              <a:rPr lang="en-IN" sz="2400" dirty="0" err="1" smtClean="0">
                <a:latin typeface="Bell MT" panose="02020503060305020303" pitchFamily="18" charset="0"/>
              </a:rPr>
              <a:t>IoT</a:t>
            </a:r>
            <a:r>
              <a:rPr lang="en-IN" sz="2400" dirty="0">
                <a:latin typeface="Bell MT" panose="02020503060305020303" pitchFamily="18" charset="0"/>
              </a:rPr>
              <a:t>. Some of them are as follows.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 Parking Sensors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Microcontroller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Communication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Central Gateway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Power Supply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Data Security Measures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Bell MT" panose="02020503060305020303" pitchFamily="18" charset="0"/>
              </a:rPr>
              <a:t>Maintenance and Diagnostics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0017" y="646908"/>
            <a:ext cx="49696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err="1" smtClean="0">
                <a:solidFill>
                  <a:srgbClr val="313131"/>
                </a:solidFill>
                <a:latin typeface="Bell MT" panose="02020503060305020303" pitchFamily="18" charset="0"/>
              </a:rPr>
              <a:t>IoT</a:t>
            </a:r>
            <a:r>
              <a:rPr lang="en-IN" sz="4400" b="1" dirty="0" smtClean="0">
                <a:solidFill>
                  <a:srgbClr val="313131"/>
                </a:solidFill>
                <a:latin typeface="Bell MT" panose="02020503060305020303" pitchFamily="18" charset="0"/>
              </a:rPr>
              <a:t> </a:t>
            </a:r>
            <a:r>
              <a:rPr lang="en-IN" sz="4400" b="1" dirty="0">
                <a:solidFill>
                  <a:srgbClr val="313131"/>
                </a:solidFill>
                <a:latin typeface="Bell MT" panose="02020503060305020303" pitchFamily="18" charset="0"/>
              </a:rPr>
              <a:t>Sensor Design: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650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312E4-DD00-11B4-A83E-51FFA3AC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28" y="-102753"/>
            <a:ext cx="11217019" cy="896937"/>
          </a:xfrm>
        </p:spPr>
        <p:txBody>
          <a:bodyPr>
            <a:noAutofit/>
          </a:bodyPr>
          <a:lstStyle/>
          <a:p>
            <a:pPr algn="l"/>
            <a:r>
              <a:rPr lang="en-IN" sz="4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Real-Time Transit Information Platform:</a:t>
            </a:r>
            <a:endParaRPr lang="en-IN" sz="4400" b="1" dirty="0"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435" y="794184"/>
            <a:ext cx="1003189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Smart Parking Sensor: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Deploy sensors in parking spaces to monitor occupancy and real-time data to the central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Navigation Integration: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Integrate navigation services to provide users with optimal routes considering both parking availability and transit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Payment Integration: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If applicable , integrate payment systems to allow users to pay for parking within the platform , providing a seamless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Security Measures: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Implement robust security measures to protect user data , payment information , and overall integrity of the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Feedback Mechanism: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Include a feedback mechanism for users to report issues , provide suggestions , or share their experiences , contributing to continuous improvement.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927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80CA44-7666-047D-612D-C86318BF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271" y="538842"/>
            <a:ext cx="8572500" cy="391205"/>
          </a:xfrm>
        </p:spPr>
        <p:txBody>
          <a:bodyPr>
            <a:normAutofit fontScale="90000"/>
          </a:bodyPr>
          <a:lstStyle/>
          <a:p>
            <a:pPr algn="l"/>
            <a:r>
              <a:rPr lang="en-IN" sz="49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Integration Approach:</a:t>
            </a:r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370935" y="1219199"/>
            <a:ext cx="945609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Sensor Deployment: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Install parking sensors in designated spaces . Ensure proper calibration and coverage for accurate detection of vehicle presence.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Communication Infrastructure: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Establish a robust communication infrastructure to connect parking sensors with the central server or gateway.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Centralized Server Setup: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Setup a central server or cloud based platform to receive , process , and store data from parking sensors . Implement a database to manage real-time parking space  availability.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User Interface Development: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Develop a user interface , such as a mobile app or a web portal , allowing users to access real-time parking information , reserve spots , and receive alerts.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3094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574" y="222839"/>
            <a:ext cx="53110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313131"/>
                </a:solidFill>
                <a:latin typeface="Bell MT" panose="02020503060305020303" pitchFamily="18" charset="0"/>
              </a:rPr>
              <a:t>Integration Benefits: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577217" y="992280"/>
            <a:ext cx="82428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Optimization Space Utilization:</a:t>
            </a:r>
          </a:p>
          <a:p>
            <a:r>
              <a:rPr lang="en-US" sz="2400" dirty="0" smtClean="0"/>
              <a:t>                     Efficiently </a:t>
            </a:r>
            <a:r>
              <a:rPr lang="en-US" sz="2400" dirty="0"/>
              <a:t>allocate parking spaces, reducing congestion and maximizing the utilization of available </a:t>
            </a:r>
            <a:r>
              <a:rPr lang="en-US" sz="2400" dirty="0" smtClean="0"/>
              <a:t>resources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Reduced Traffic: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Provide </a:t>
            </a:r>
            <a:r>
              <a:rPr lang="en-US" sz="2400" dirty="0"/>
              <a:t>real-time information to drivers, enabling them to find parking quickly and minimizing unnecessary traffic circulation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Environmental Impact: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Decrease </a:t>
            </a:r>
            <a:r>
              <a:rPr lang="en-US" sz="2400" dirty="0"/>
              <a:t>emissions and fuel consumption by minimizing the time spent searching for parking, contributing to a more sustainable urban </a:t>
            </a:r>
            <a:r>
              <a:rPr lang="en-US" sz="2400" dirty="0" smtClean="0"/>
              <a:t>environment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Safety </a:t>
            </a:r>
            <a:r>
              <a:rPr lang="en-US" sz="2400" b="1" dirty="0"/>
              <a:t>and Security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                    Enhance </a:t>
            </a:r>
            <a:r>
              <a:rPr lang="en-US" sz="2400" dirty="0"/>
              <a:t>safety through well-lit parking areas, surveillance, and emergency response systems, fostering a secure </a:t>
            </a:r>
            <a:r>
              <a:rPr lang="en-US" sz="2400" dirty="0" smtClean="0"/>
              <a:t>environment.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9362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095" y="2538482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THANK YOU!!</a:t>
            </a:r>
            <a:endParaRPr lang="en-U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750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559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Project Definition:</vt:lpstr>
      <vt:lpstr>Objectives:</vt:lpstr>
      <vt:lpstr>Slide 4</vt:lpstr>
      <vt:lpstr>Slide 5</vt:lpstr>
      <vt:lpstr>Real-Time Transit Information Platform:</vt:lpstr>
      <vt:lpstr>Integration Approach: </vt:lpstr>
      <vt:lpstr>Slide 8</vt:lpstr>
      <vt:lpstr>THANK YOU!!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placement</cp:lastModifiedBy>
  <cp:revision>14</cp:revision>
  <dcterms:created xsi:type="dcterms:W3CDTF">2023-09-29T07:14:55Z</dcterms:created>
  <dcterms:modified xsi:type="dcterms:W3CDTF">2023-09-30T04:48:11Z</dcterms:modified>
</cp:coreProperties>
</file>