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4" r:id="rId8"/>
    <p:sldId id="258" r:id="rId9"/>
    <p:sldId id="259" r:id="rId10"/>
    <p:sldId id="266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FEF18-287A-4A55-B97F-2BAD14B7D93E}" v="12" dt="2022-12-09T14:32:10.554"/>
    <p1510:client id="{8C8156C9-6E72-0D7A-E96F-19AA447112B4}" v="2" dt="2022-12-09T22:27:36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2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Dollard" userId="0e099197-7e30-40b4-b137-48962f86e452" providerId="ADAL" clId="{20CFEF18-287A-4A55-B97F-2BAD14B7D93E}"/>
    <pc:docChg chg="undo custSel addSld delSld modSld">
      <pc:chgData name="Kathleen Dollard" userId="0e099197-7e30-40b4-b137-48962f86e452" providerId="ADAL" clId="{20CFEF18-287A-4A55-B97F-2BAD14B7D93E}" dt="2022-12-09T14:32:24.248" v="1351" actId="2696"/>
      <pc:docMkLst>
        <pc:docMk/>
      </pc:docMkLst>
      <pc:sldChg chg="addSp delSp modSp mod setBg setClrOvrMap">
        <pc:chgData name="Kathleen Dollard" userId="0e099197-7e30-40b4-b137-48962f86e452" providerId="ADAL" clId="{20CFEF18-287A-4A55-B97F-2BAD14B7D93E}" dt="2022-12-09T14:10:57.849" v="1300" actId="26606"/>
        <pc:sldMkLst>
          <pc:docMk/>
          <pc:sldMk cId="2337144640" sldId="258"/>
        </pc:sldMkLst>
        <pc:spChg chg="mod">
          <ac:chgData name="Kathleen Dollard" userId="0e099197-7e30-40b4-b137-48962f86e452" providerId="ADAL" clId="{20CFEF18-287A-4A55-B97F-2BAD14B7D93E}" dt="2022-12-09T14:10:57.849" v="1300" actId="26606"/>
          <ac:spMkLst>
            <pc:docMk/>
            <pc:sldMk cId="2337144640" sldId="258"/>
            <ac:spMk id="4" creationId="{07E55908-DECA-B48E-1466-7AF9DF7BD40A}"/>
          </ac:spMkLst>
        </pc:spChg>
        <pc:spChg chg="mod">
          <ac:chgData name="Kathleen Dollard" userId="0e099197-7e30-40b4-b137-48962f86e452" providerId="ADAL" clId="{20CFEF18-287A-4A55-B97F-2BAD14B7D93E}" dt="2022-12-09T14:10:57.849" v="1300" actId="26606"/>
          <ac:spMkLst>
            <pc:docMk/>
            <pc:sldMk cId="2337144640" sldId="258"/>
            <ac:spMk id="5" creationId="{7F8C0653-62BB-4973-EB9B-76367BF09080}"/>
          </ac:spMkLst>
        </pc:spChg>
        <pc:spChg chg="add del">
          <ac:chgData name="Kathleen Dollard" userId="0e099197-7e30-40b4-b137-48962f86e452" providerId="ADAL" clId="{20CFEF18-287A-4A55-B97F-2BAD14B7D93E}" dt="2022-12-09T14:08:56.253" v="1252" actId="26606"/>
          <ac:spMkLst>
            <pc:docMk/>
            <pc:sldMk cId="2337144640" sldId="258"/>
            <ac:spMk id="11" creationId="{5A59F003-E00A-43F9-91DC-CC54E3B87466}"/>
          </ac:spMkLst>
        </pc:spChg>
        <pc:spChg chg="add del">
          <ac:chgData name="Kathleen Dollard" userId="0e099197-7e30-40b4-b137-48962f86e452" providerId="ADAL" clId="{20CFEF18-287A-4A55-B97F-2BAD14B7D93E}" dt="2022-12-09T14:08:56.253" v="1252" actId="26606"/>
          <ac:spMkLst>
            <pc:docMk/>
            <pc:sldMk cId="2337144640" sldId="258"/>
            <ac:spMk id="13" creationId="{D74A4382-E3AD-430A-9A1F-DFA3E0E77A7D}"/>
          </ac:spMkLst>
        </pc:spChg>
        <pc:spChg chg="add del">
          <ac:chgData name="Kathleen Dollard" userId="0e099197-7e30-40b4-b137-48962f86e452" providerId="ADAL" clId="{20CFEF18-287A-4A55-B97F-2BAD14B7D93E}" dt="2022-12-09T14:08:56.253" v="1252" actId="26606"/>
          <ac:spMkLst>
            <pc:docMk/>
            <pc:sldMk cId="2337144640" sldId="258"/>
            <ac:spMk id="15" creationId="{79F40191-0F44-4FD1-82CC-ACB507C14BE6}"/>
          </ac:spMkLst>
        </pc:spChg>
        <pc:spChg chg="add del">
          <ac:chgData name="Kathleen Dollard" userId="0e099197-7e30-40b4-b137-48962f86e452" providerId="ADAL" clId="{20CFEF18-287A-4A55-B97F-2BAD14B7D93E}" dt="2022-12-09T14:08:58.781" v="1254" actId="26606"/>
          <ac:spMkLst>
            <pc:docMk/>
            <pc:sldMk cId="2337144640" sldId="258"/>
            <ac:spMk id="17" creationId="{71B2258F-86CA-4D4D-8270-BC05FCDEBFB3}"/>
          </ac:spMkLst>
        </pc:spChg>
        <pc:spChg chg="add del">
          <ac:chgData name="Kathleen Dollard" userId="0e099197-7e30-40b4-b137-48962f86e452" providerId="ADAL" clId="{20CFEF18-287A-4A55-B97F-2BAD14B7D93E}" dt="2022-12-09T14:09:00.677" v="1256" actId="26606"/>
          <ac:spMkLst>
            <pc:docMk/>
            <pc:sldMk cId="2337144640" sldId="258"/>
            <ac:spMk id="20" creationId="{C1DD1A8A-57D5-4A81-AD04-532B043C5611}"/>
          </ac:spMkLst>
        </pc:spChg>
        <pc:spChg chg="add del">
          <ac:chgData name="Kathleen Dollard" userId="0e099197-7e30-40b4-b137-48962f86e452" providerId="ADAL" clId="{20CFEF18-287A-4A55-B97F-2BAD14B7D93E}" dt="2022-12-09T14:09:00.677" v="1256" actId="26606"/>
          <ac:spMkLst>
            <pc:docMk/>
            <pc:sldMk cId="2337144640" sldId="258"/>
            <ac:spMk id="22" creationId="{007891EC-4501-44ED-A8C8-B11B6DB767AB}"/>
          </ac:spMkLst>
        </pc:spChg>
        <pc:spChg chg="add del">
          <ac:chgData name="Kathleen Dollard" userId="0e099197-7e30-40b4-b137-48962f86e452" providerId="ADAL" clId="{20CFEF18-287A-4A55-B97F-2BAD14B7D93E}" dt="2022-12-09T14:09:02.570" v="1258" actId="26606"/>
          <ac:spMkLst>
            <pc:docMk/>
            <pc:sldMk cId="2337144640" sldId="258"/>
            <ac:spMk id="24" creationId="{5A59F003-E00A-43F9-91DC-CC54E3B87466}"/>
          </ac:spMkLst>
        </pc:spChg>
        <pc:spChg chg="add del">
          <ac:chgData name="Kathleen Dollard" userId="0e099197-7e30-40b4-b137-48962f86e452" providerId="ADAL" clId="{20CFEF18-287A-4A55-B97F-2BAD14B7D93E}" dt="2022-12-09T14:09:02.570" v="1258" actId="26606"/>
          <ac:spMkLst>
            <pc:docMk/>
            <pc:sldMk cId="2337144640" sldId="258"/>
            <ac:spMk id="26" creationId="{D74A4382-E3AD-430A-9A1F-DFA3E0E77A7D}"/>
          </ac:spMkLst>
        </pc:spChg>
        <pc:spChg chg="add del">
          <ac:chgData name="Kathleen Dollard" userId="0e099197-7e30-40b4-b137-48962f86e452" providerId="ADAL" clId="{20CFEF18-287A-4A55-B97F-2BAD14B7D93E}" dt="2022-12-09T14:09:02.570" v="1258" actId="26606"/>
          <ac:spMkLst>
            <pc:docMk/>
            <pc:sldMk cId="2337144640" sldId="258"/>
            <ac:spMk id="27" creationId="{79F40191-0F44-4FD1-82CC-ACB507C14BE6}"/>
          </ac:spMkLst>
        </pc:spChg>
        <pc:spChg chg="add del">
          <ac:chgData name="Kathleen Dollard" userId="0e099197-7e30-40b4-b137-48962f86e452" providerId="ADAL" clId="{20CFEF18-287A-4A55-B97F-2BAD14B7D93E}" dt="2022-12-09T14:09:14.212" v="1260" actId="26606"/>
          <ac:spMkLst>
            <pc:docMk/>
            <pc:sldMk cId="2337144640" sldId="258"/>
            <ac:spMk id="29" creationId="{5A59F003-E00A-43F9-91DC-CC54E3B87466}"/>
          </ac:spMkLst>
        </pc:spChg>
        <pc:spChg chg="add del">
          <ac:chgData name="Kathleen Dollard" userId="0e099197-7e30-40b4-b137-48962f86e452" providerId="ADAL" clId="{20CFEF18-287A-4A55-B97F-2BAD14B7D93E}" dt="2022-12-09T14:09:14.212" v="1260" actId="26606"/>
          <ac:spMkLst>
            <pc:docMk/>
            <pc:sldMk cId="2337144640" sldId="258"/>
            <ac:spMk id="31" creationId="{D74A4382-E3AD-430A-9A1F-DFA3E0E77A7D}"/>
          </ac:spMkLst>
        </pc:spChg>
        <pc:spChg chg="add del">
          <ac:chgData name="Kathleen Dollard" userId="0e099197-7e30-40b4-b137-48962f86e452" providerId="ADAL" clId="{20CFEF18-287A-4A55-B97F-2BAD14B7D93E}" dt="2022-12-09T14:09:14.212" v="1260" actId="26606"/>
          <ac:spMkLst>
            <pc:docMk/>
            <pc:sldMk cId="2337144640" sldId="258"/>
            <ac:spMk id="32" creationId="{79F40191-0F44-4FD1-82CC-ACB507C14BE6}"/>
          </ac:spMkLst>
        </pc:spChg>
        <pc:spChg chg="add del">
          <ac:chgData name="Kathleen Dollard" userId="0e099197-7e30-40b4-b137-48962f86e452" providerId="ADAL" clId="{20CFEF18-287A-4A55-B97F-2BAD14B7D93E}" dt="2022-12-09T14:09:18.446" v="1262" actId="26606"/>
          <ac:spMkLst>
            <pc:docMk/>
            <pc:sldMk cId="2337144640" sldId="258"/>
            <ac:spMk id="34" creationId="{E49CC64F-7275-4E33-961B-0C5CDC439875}"/>
          </ac:spMkLst>
        </pc:spChg>
        <pc:spChg chg="add del">
          <ac:chgData name="Kathleen Dollard" userId="0e099197-7e30-40b4-b137-48962f86e452" providerId="ADAL" clId="{20CFEF18-287A-4A55-B97F-2BAD14B7D93E}" dt="2022-12-09T14:10:57.849" v="1300" actId="26606"/>
          <ac:spMkLst>
            <pc:docMk/>
            <pc:sldMk cId="2337144640" sldId="258"/>
            <ac:spMk id="37" creationId="{E49CC64F-7275-4E33-961B-0C5CDC439875}"/>
          </ac:spMkLst>
        </pc:spChg>
        <pc:spChg chg="add">
          <ac:chgData name="Kathleen Dollard" userId="0e099197-7e30-40b4-b137-48962f86e452" providerId="ADAL" clId="{20CFEF18-287A-4A55-B97F-2BAD14B7D93E}" dt="2022-12-09T14:10:57.849" v="1300" actId="26606"/>
          <ac:spMkLst>
            <pc:docMk/>
            <pc:sldMk cId="2337144640" sldId="258"/>
            <ac:spMk id="43" creationId="{5A59F003-E00A-43F9-91DC-CC54E3B87466}"/>
          </ac:spMkLst>
        </pc:spChg>
        <pc:spChg chg="add">
          <ac:chgData name="Kathleen Dollard" userId="0e099197-7e30-40b4-b137-48962f86e452" providerId="ADAL" clId="{20CFEF18-287A-4A55-B97F-2BAD14B7D93E}" dt="2022-12-09T14:10:57.849" v="1300" actId="26606"/>
          <ac:spMkLst>
            <pc:docMk/>
            <pc:sldMk cId="2337144640" sldId="258"/>
            <ac:spMk id="45" creationId="{D74A4382-E3AD-430A-9A1F-DFA3E0E77A7D}"/>
          </ac:spMkLst>
        </pc:spChg>
        <pc:spChg chg="add">
          <ac:chgData name="Kathleen Dollard" userId="0e099197-7e30-40b4-b137-48962f86e452" providerId="ADAL" clId="{20CFEF18-287A-4A55-B97F-2BAD14B7D93E}" dt="2022-12-09T14:10:57.849" v="1300" actId="26606"/>
          <ac:spMkLst>
            <pc:docMk/>
            <pc:sldMk cId="2337144640" sldId="258"/>
            <ac:spMk id="47" creationId="{79F40191-0F44-4FD1-82CC-ACB507C14BE6}"/>
          </ac:spMkLst>
        </pc:spChg>
        <pc:picChg chg="add del">
          <ac:chgData name="Kathleen Dollard" userId="0e099197-7e30-40b4-b137-48962f86e452" providerId="ADAL" clId="{20CFEF18-287A-4A55-B97F-2BAD14B7D93E}" dt="2022-12-09T14:08:56.253" v="1252" actId="26606"/>
          <ac:picMkLst>
            <pc:docMk/>
            <pc:sldMk cId="2337144640" sldId="258"/>
            <ac:picMk id="7" creationId="{2FBC0A55-3BCC-2C3D-A2A4-FE4943EA6AE2}"/>
          </ac:picMkLst>
        </pc:picChg>
        <pc:picChg chg="add del">
          <ac:chgData name="Kathleen Dollard" userId="0e099197-7e30-40b4-b137-48962f86e452" providerId="ADAL" clId="{20CFEF18-287A-4A55-B97F-2BAD14B7D93E}" dt="2022-12-09T14:08:58.781" v="1254" actId="26606"/>
          <ac:picMkLst>
            <pc:docMk/>
            <pc:sldMk cId="2337144640" sldId="258"/>
            <ac:picMk id="18" creationId="{B53010E6-5146-D087-A14D-37F145CBD85D}"/>
          </ac:picMkLst>
        </pc:picChg>
        <pc:picChg chg="add del">
          <ac:chgData name="Kathleen Dollard" userId="0e099197-7e30-40b4-b137-48962f86e452" providerId="ADAL" clId="{20CFEF18-287A-4A55-B97F-2BAD14B7D93E}" dt="2022-12-09T14:09:00.677" v="1256" actId="26606"/>
          <ac:picMkLst>
            <pc:docMk/>
            <pc:sldMk cId="2337144640" sldId="258"/>
            <ac:picMk id="21" creationId="{F26A2935-3610-8F11-EA06-76B1A2EBA09A}"/>
          </ac:picMkLst>
        </pc:picChg>
        <pc:picChg chg="add del">
          <ac:chgData name="Kathleen Dollard" userId="0e099197-7e30-40b4-b137-48962f86e452" providerId="ADAL" clId="{20CFEF18-287A-4A55-B97F-2BAD14B7D93E}" dt="2022-12-09T14:09:02.570" v="1258" actId="26606"/>
          <ac:picMkLst>
            <pc:docMk/>
            <pc:sldMk cId="2337144640" sldId="258"/>
            <ac:picMk id="25" creationId="{63652124-1F1F-F15C-2B94-19676D2731FF}"/>
          </ac:picMkLst>
        </pc:picChg>
        <pc:picChg chg="add del">
          <ac:chgData name="Kathleen Dollard" userId="0e099197-7e30-40b4-b137-48962f86e452" providerId="ADAL" clId="{20CFEF18-287A-4A55-B97F-2BAD14B7D93E}" dt="2022-12-09T14:09:14.212" v="1260" actId="26606"/>
          <ac:picMkLst>
            <pc:docMk/>
            <pc:sldMk cId="2337144640" sldId="258"/>
            <ac:picMk id="30" creationId="{2FBC0A55-3BCC-2C3D-A2A4-FE4943EA6AE2}"/>
          </ac:picMkLst>
        </pc:picChg>
        <pc:picChg chg="add del">
          <ac:chgData name="Kathleen Dollard" userId="0e099197-7e30-40b4-b137-48962f86e452" providerId="ADAL" clId="{20CFEF18-287A-4A55-B97F-2BAD14B7D93E}" dt="2022-12-09T14:09:18.446" v="1262" actId="26606"/>
          <ac:picMkLst>
            <pc:docMk/>
            <pc:sldMk cId="2337144640" sldId="258"/>
            <ac:picMk id="35" creationId="{73343243-E368-03D3-A94D-3676A9152E5B}"/>
          </ac:picMkLst>
        </pc:picChg>
        <pc:picChg chg="add mod ord">
          <ac:chgData name="Kathleen Dollard" userId="0e099197-7e30-40b4-b137-48962f86e452" providerId="ADAL" clId="{20CFEF18-287A-4A55-B97F-2BAD14B7D93E}" dt="2022-12-09T14:10:57.849" v="1300" actId="26606"/>
          <ac:picMkLst>
            <pc:docMk/>
            <pc:sldMk cId="2337144640" sldId="258"/>
            <ac:picMk id="38" creationId="{F75A8600-EEFD-7ADF-F253-3BF1AD043FC8}"/>
          </ac:picMkLst>
        </pc:picChg>
      </pc:sldChg>
      <pc:sldChg chg="modSp mod">
        <pc:chgData name="Kathleen Dollard" userId="0e099197-7e30-40b4-b137-48962f86e452" providerId="ADAL" clId="{20CFEF18-287A-4A55-B97F-2BAD14B7D93E}" dt="2022-12-09T12:58:17.337" v="595" actId="20577"/>
        <pc:sldMkLst>
          <pc:docMk/>
          <pc:sldMk cId="1449820053" sldId="260"/>
        </pc:sldMkLst>
        <pc:spChg chg="mod">
          <ac:chgData name="Kathleen Dollard" userId="0e099197-7e30-40b4-b137-48962f86e452" providerId="ADAL" clId="{20CFEF18-287A-4A55-B97F-2BAD14B7D93E}" dt="2022-12-09T12:56:25.176" v="477" actId="20577"/>
          <ac:spMkLst>
            <pc:docMk/>
            <pc:sldMk cId="1449820053" sldId="260"/>
            <ac:spMk id="4" creationId="{5830A7F8-4D65-90B4-B180-7C2AFD983646}"/>
          </ac:spMkLst>
        </pc:spChg>
        <pc:spChg chg="mod">
          <ac:chgData name="Kathleen Dollard" userId="0e099197-7e30-40b4-b137-48962f86e452" providerId="ADAL" clId="{20CFEF18-287A-4A55-B97F-2BAD14B7D93E}" dt="2022-12-09T12:58:17.337" v="595" actId="20577"/>
          <ac:spMkLst>
            <pc:docMk/>
            <pc:sldMk cId="1449820053" sldId="260"/>
            <ac:spMk id="5" creationId="{62E2EDFC-3DDD-F0A0-5DFA-75BDAE231B97}"/>
          </ac:spMkLst>
        </pc:spChg>
      </pc:sldChg>
      <pc:sldChg chg="modSp mod">
        <pc:chgData name="Kathleen Dollard" userId="0e099197-7e30-40b4-b137-48962f86e452" providerId="ADAL" clId="{20CFEF18-287A-4A55-B97F-2BAD14B7D93E}" dt="2022-12-09T12:59:26.587" v="650" actId="20577"/>
        <pc:sldMkLst>
          <pc:docMk/>
          <pc:sldMk cId="2570306040" sldId="261"/>
        </pc:sldMkLst>
        <pc:spChg chg="mod">
          <ac:chgData name="Kathleen Dollard" userId="0e099197-7e30-40b4-b137-48962f86e452" providerId="ADAL" clId="{20CFEF18-287A-4A55-B97F-2BAD14B7D93E}" dt="2022-12-09T12:50:07.752" v="330" actId="404"/>
          <ac:spMkLst>
            <pc:docMk/>
            <pc:sldMk cId="2570306040" sldId="261"/>
            <ac:spMk id="4" creationId="{5830A7F8-4D65-90B4-B180-7C2AFD983646}"/>
          </ac:spMkLst>
        </pc:spChg>
        <pc:spChg chg="mod">
          <ac:chgData name="Kathleen Dollard" userId="0e099197-7e30-40b4-b137-48962f86e452" providerId="ADAL" clId="{20CFEF18-287A-4A55-B97F-2BAD14B7D93E}" dt="2022-12-09T12:59:26.587" v="650" actId="20577"/>
          <ac:spMkLst>
            <pc:docMk/>
            <pc:sldMk cId="2570306040" sldId="261"/>
            <ac:spMk id="5" creationId="{62E2EDFC-3DDD-F0A0-5DFA-75BDAE231B97}"/>
          </ac:spMkLst>
        </pc:spChg>
      </pc:sldChg>
      <pc:sldChg chg="addSp delSp modSp new del mod modClrScheme chgLayout">
        <pc:chgData name="Kathleen Dollard" userId="0e099197-7e30-40b4-b137-48962f86e452" providerId="ADAL" clId="{20CFEF18-287A-4A55-B97F-2BAD14B7D93E}" dt="2022-12-09T14:32:24.248" v="1351" actId="2696"/>
        <pc:sldMkLst>
          <pc:docMk/>
          <pc:sldMk cId="3479216288" sldId="262"/>
        </pc:sldMkLst>
        <pc:spChg chg="del mod ord">
          <ac:chgData name="Kathleen Dollard" userId="0e099197-7e30-40b4-b137-48962f86e452" providerId="ADAL" clId="{20CFEF18-287A-4A55-B97F-2BAD14B7D93E}" dt="2022-12-09T14:30:24.655" v="1340" actId="478"/>
          <ac:spMkLst>
            <pc:docMk/>
            <pc:sldMk cId="3479216288" sldId="262"/>
            <ac:spMk id="2" creationId="{81403FCA-C06C-2614-9CF6-F731A9F76DBF}"/>
          </ac:spMkLst>
        </pc:spChg>
        <pc:spChg chg="del">
          <ac:chgData name="Kathleen Dollard" userId="0e099197-7e30-40b4-b137-48962f86e452" providerId="ADAL" clId="{20CFEF18-287A-4A55-B97F-2BAD14B7D93E}" dt="2022-12-09T14:30:17.885" v="1339" actId="700"/>
          <ac:spMkLst>
            <pc:docMk/>
            <pc:sldMk cId="3479216288" sldId="262"/>
            <ac:spMk id="3" creationId="{6DB39DD2-40B1-69BC-750F-3588786B3FE3}"/>
          </ac:spMkLst>
        </pc:spChg>
        <pc:picChg chg="add mod">
          <ac:chgData name="Kathleen Dollard" userId="0e099197-7e30-40b4-b137-48962f86e452" providerId="ADAL" clId="{20CFEF18-287A-4A55-B97F-2BAD14B7D93E}" dt="2022-12-09T14:32:10.554" v="1350" actId="1076"/>
          <ac:picMkLst>
            <pc:docMk/>
            <pc:sldMk cId="3479216288" sldId="262"/>
            <ac:picMk id="1026" creationId="{DDE07900-2E2B-E7FA-0474-24257EFAA613}"/>
          </ac:picMkLst>
        </pc:picChg>
      </pc:sldChg>
      <pc:sldChg chg="modSp add mod">
        <pc:chgData name="Kathleen Dollard" userId="0e099197-7e30-40b4-b137-48962f86e452" providerId="ADAL" clId="{20CFEF18-287A-4A55-B97F-2BAD14B7D93E}" dt="2022-12-09T12:57:49.555" v="569" actId="20577"/>
        <pc:sldMkLst>
          <pc:docMk/>
          <pc:sldMk cId="1411028103" sldId="263"/>
        </pc:sldMkLst>
        <pc:spChg chg="mod">
          <ac:chgData name="Kathleen Dollard" userId="0e099197-7e30-40b4-b137-48962f86e452" providerId="ADAL" clId="{20CFEF18-287A-4A55-B97F-2BAD14B7D93E}" dt="2022-12-09T12:50:03.302" v="329" actId="27636"/>
          <ac:spMkLst>
            <pc:docMk/>
            <pc:sldMk cId="1411028103" sldId="263"/>
            <ac:spMk id="4" creationId="{5830A7F8-4D65-90B4-B180-7C2AFD983646}"/>
          </ac:spMkLst>
        </pc:spChg>
        <pc:spChg chg="mod">
          <ac:chgData name="Kathleen Dollard" userId="0e099197-7e30-40b4-b137-48962f86e452" providerId="ADAL" clId="{20CFEF18-287A-4A55-B97F-2BAD14B7D93E}" dt="2022-12-09T12:57:49.555" v="569" actId="20577"/>
          <ac:spMkLst>
            <pc:docMk/>
            <pc:sldMk cId="1411028103" sldId="263"/>
            <ac:spMk id="5" creationId="{62E2EDFC-3DDD-F0A0-5DFA-75BDAE231B97}"/>
          </ac:spMkLst>
        </pc:spChg>
      </pc:sldChg>
      <pc:sldChg chg="modSp new mod">
        <pc:chgData name="Kathleen Dollard" userId="0e099197-7e30-40b4-b137-48962f86e452" providerId="ADAL" clId="{20CFEF18-287A-4A55-B97F-2BAD14B7D93E}" dt="2022-12-09T14:05:36.889" v="1165" actId="20577"/>
        <pc:sldMkLst>
          <pc:docMk/>
          <pc:sldMk cId="2401304657" sldId="264"/>
        </pc:sldMkLst>
        <pc:spChg chg="mod">
          <ac:chgData name="Kathleen Dollard" userId="0e099197-7e30-40b4-b137-48962f86e452" providerId="ADAL" clId="{20CFEF18-287A-4A55-B97F-2BAD14B7D93E}" dt="2022-12-09T13:52:07.244" v="764" actId="20577"/>
          <ac:spMkLst>
            <pc:docMk/>
            <pc:sldMk cId="2401304657" sldId="264"/>
            <ac:spMk id="2" creationId="{FEB2A626-DC7D-7023-CFB1-2CD6BCF950C0}"/>
          </ac:spMkLst>
        </pc:spChg>
        <pc:spChg chg="mod">
          <ac:chgData name="Kathleen Dollard" userId="0e099197-7e30-40b4-b137-48962f86e452" providerId="ADAL" clId="{20CFEF18-287A-4A55-B97F-2BAD14B7D93E}" dt="2022-12-09T14:05:36.889" v="1165" actId="20577"/>
          <ac:spMkLst>
            <pc:docMk/>
            <pc:sldMk cId="2401304657" sldId="264"/>
            <ac:spMk id="3" creationId="{641A4392-126B-8D19-BD7A-3504D7E545A2}"/>
          </ac:spMkLst>
        </pc:spChg>
      </pc:sldChg>
      <pc:sldChg chg="addSp delSp modSp new mod setBg modClrScheme setClrOvrMap chgLayout">
        <pc:chgData name="Kathleen Dollard" userId="0e099197-7e30-40b4-b137-48962f86e452" providerId="ADAL" clId="{20CFEF18-287A-4A55-B97F-2BAD14B7D93E}" dt="2022-12-09T14:08:00.299" v="1250" actId="20577"/>
        <pc:sldMkLst>
          <pc:docMk/>
          <pc:sldMk cId="2326612366" sldId="265"/>
        </pc:sldMkLst>
        <pc:spChg chg="del mod ord">
          <ac:chgData name="Kathleen Dollard" userId="0e099197-7e30-40b4-b137-48962f86e452" providerId="ADAL" clId="{20CFEF18-287A-4A55-B97F-2BAD14B7D93E}" dt="2022-12-09T14:06:33.570" v="1167" actId="700"/>
          <ac:spMkLst>
            <pc:docMk/>
            <pc:sldMk cId="2326612366" sldId="265"/>
            <ac:spMk id="2" creationId="{6B11ABFD-8BAD-0866-1987-3352D66AE77B}"/>
          </ac:spMkLst>
        </pc:spChg>
        <pc:spChg chg="del mod ord">
          <ac:chgData name="Kathleen Dollard" userId="0e099197-7e30-40b4-b137-48962f86e452" providerId="ADAL" clId="{20CFEF18-287A-4A55-B97F-2BAD14B7D93E}" dt="2022-12-09T14:06:33.570" v="1167" actId="700"/>
          <ac:spMkLst>
            <pc:docMk/>
            <pc:sldMk cId="2326612366" sldId="265"/>
            <ac:spMk id="3" creationId="{0B822E6C-88F2-17DF-2E99-C761B82027A9}"/>
          </ac:spMkLst>
        </pc:spChg>
        <pc:spChg chg="add mod ord">
          <ac:chgData name="Kathleen Dollard" userId="0e099197-7e30-40b4-b137-48962f86e452" providerId="ADAL" clId="{20CFEF18-287A-4A55-B97F-2BAD14B7D93E}" dt="2022-12-09T14:07:19.226" v="1176" actId="26606"/>
          <ac:spMkLst>
            <pc:docMk/>
            <pc:sldMk cId="2326612366" sldId="265"/>
            <ac:spMk id="4" creationId="{07CD5D99-1818-AF81-B886-787CBBA3FD86}"/>
          </ac:spMkLst>
        </pc:spChg>
        <pc:spChg chg="add mod ord">
          <ac:chgData name="Kathleen Dollard" userId="0e099197-7e30-40b4-b137-48962f86e452" providerId="ADAL" clId="{20CFEF18-287A-4A55-B97F-2BAD14B7D93E}" dt="2022-12-09T14:08:00.299" v="1250" actId="20577"/>
          <ac:spMkLst>
            <pc:docMk/>
            <pc:sldMk cId="2326612366" sldId="265"/>
            <ac:spMk id="5" creationId="{DF163880-3062-9921-6A12-8CB2341B68CC}"/>
          </ac:spMkLst>
        </pc:spChg>
        <pc:spChg chg="add">
          <ac:chgData name="Kathleen Dollard" userId="0e099197-7e30-40b4-b137-48962f86e452" providerId="ADAL" clId="{20CFEF18-287A-4A55-B97F-2BAD14B7D93E}" dt="2022-12-09T14:07:19.226" v="1176" actId="26606"/>
          <ac:spMkLst>
            <pc:docMk/>
            <pc:sldMk cId="2326612366" sldId="265"/>
            <ac:spMk id="11" creationId="{5A59F003-E00A-43F9-91DC-CC54E3B87466}"/>
          </ac:spMkLst>
        </pc:spChg>
        <pc:spChg chg="add">
          <ac:chgData name="Kathleen Dollard" userId="0e099197-7e30-40b4-b137-48962f86e452" providerId="ADAL" clId="{20CFEF18-287A-4A55-B97F-2BAD14B7D93E}" dt="2022-12-09T14:07:19.226" v="1176" actId="26606"/>
          <ac:spMkLst>
            <pc:docMk/>
            <pc:sldMk cId="2326612366" sldId="265"/>
            <ac:spMk id="13" creationId="{D74A4382-E3AD-430A-9A1F-DFA3E0E77A7D}"/>
          </ac:spMkLst>
        </pc:spChg>
        <pc:spChg chg="add">
          <ac:chgData name="Kathleen Dollard" userId="0e099197-7e30-40b4-b137-48962f86e452" providerId="ADAL" clId="{20CFEF18-287A-4A55-B97F-2BAD14B7D93E}" dt="2022-12-09T14:07:19.226" v="1176" actId="26606"/>
          <ac:spMkLst>
            <pc:docMk/>
            <pc:sldMk cId="2326612366" sldId="265"/>
            <ac:spMk id="15" creationId="{79F40191-0F44-4FD1-82CC-ACB507C14BE6}"/>
          </ac:spMkLst>
        </pc:spChg>
        <pc:picChg chg="add">
          <ac:chgData name="Kathleen Dollard" userId="0e099197-7e30-40b4-b137-48962f86e452" providerId="ADAL" clId="{20CFEF18-287A-4A55-B97F-2BAD14B7D93E}" dt="2022-12-09T14:07:19.226" v="1176" actId="26606"/>
          <ac:picMkLst>
            <pc:docMk/>
            <pc:sldMk cId="2326612366" sldId="265"/>
            <ac:picMk id="7" creationId="{28A11E57-CB7F-A525-162E-554689C135D6}"/>
          </ac:picMkLst>
        </pc:picChg>
      </pc:sldChg>
      <pc:sldChg chg="addSp delSp modSp new mod setBg modClrScheme setClrOvrMap chgLayout">
        <pc:chgData name="Kathleen Dollard" userId="0e099197-7e30-40b4-b137-48962f86e452" providerId="ADAL" clId="{20CFEF18-287A-4A55-B97F-2BAD14B7D93E}" dt="2022-12-09T14:12:38.955" v="1338" actId="26606"/>
        <pc:sldMkLst>
          <pc:docMk/>
          <pc:sldMk cId="3576597327" sldId="266"/>
        </pc:sldMkLst>
        <pc:spChg chg="del mod ord">
          <ac:chgData name="Kathleen Dollard" userId="0e099197-7e30-40b4-b137-48962f86e452" providerId="ADAL" clId="{20CFEF18-287A-4A55-B97F-2BAD14B7D93E}" dt="2022-12-09T14:11:16.942" v="1302" actId="700"/>
          <ac:spMkLst>
            <pc:docMk/>
            <pc:sldMk cId="3576597327" sldId="266"/>
            <ac:spMk id="2" creationId="{F6067FB5-C68B-A57F-4D39-2ABB23DC27B7}"/>
          </ac:spMkLst>
        </pc:spChg>
        <pc:spChg chg="del mod ord">
          <ac:chgData name="Kathleen Dollard" userId="0e099197-7e30-40b4-b137-48962f86e452" providerId="ADAL" clId="{20CFEF18-287A-4A55-B97F-2BAD14B7D93E}" dt="2022-12-09T14:11:16.942" v="1302" actId="700"/>
          <ac:spMkLst>
            <pc:docMk/>
            <pc:sldMk cId="3576597327" sldId="266"/>
            <ac:spMk id="3" creationId="{1F649ED6-EC5B-6AB2-56E5-5D0FEDE398AB}"/>
          </ac:spMkLst>
        </pc:spChg>
        <pc:spChg chg="add mod ord">
          <ac:chgData name="Kathleen Dollard" userId="0e099197-7e30-40b4-b137-48962f86e452" providerId="ADAL" clId="{20CFEF18-287A-4A55-B97F-2BAD14B7D93E}" dt="2022-12-09T14:12:38.955" v="1338" actId="26606"/>
          <ac:spMkLst>
            <pc:docMk/>
            <pc:sldMk cId="3576597327" sldId="266"/>
            <ac:spMk id="4" creationId="{9966A1FD-590A-CCA3-8F00-F85DA05A2F3C}"/>
          </ac:spMkLst>
        </pc:spChg>
        <pc:spChg chg="add mod ord">
          <ac:chgData name="Kathleen Dollard" userId="0e099197-7e30-40b4-b137-48962f86e452" providerId="ADAL" clId="{20CFEF18-287A-4A55-B97F-2BAD14B7D93E}" dt="2022-12-09T14:12:38.955" v="1338" actId="26606"/>
          <ac:spMkLst>
            <pc:docMk/>
            <pc:sldMk cId="3576597327" sldId="266"/>
            <ac:spMk id="5" creationId="{51FC7663-5CA3-ADF4-1AC6-90E9BBC34A6D}"/>
          </ac:spMkLst>
        </pc:spChg>
        <pc:spChg chg="add">
          <ac:chgData name="Kathleen Dollard" userId="0e099197-7e30-40b4-b137-48962f86e452" providerId="ADAL" clId="{20CFEF18-287A-4A55-B97F-2BAD14B7D93E}" dt="2022-12-09T14:12:38.955" v="1338" actId="26606"/>
          <ac:spMkLst>
            <pc:docMk/>
            <pc:sldMk cId="3576597327" sldId="266"/>
            <ac:spMk id="8" creationId="{5A59F003-E00A-43F9-91DC-CC54E3B87466}"/>
          </ac:spMkLst>
        </pc:spChg>
        <pc:spChg chg="add">
          <ac:chgData name="Kathleen Dollard" userId="0e099197-7e30-40b4-b137-48962f86e452" providerId="ADAL" clId="{20CFEF18-287A-4A55-B97F-2BAD14B7D93E}" dt="2022-12-09T14:12:38.955" v="1338" actId="26606"/>
          <ac:spMkLst>
            <pc:docMk/>
            <pc:sldMk cId="3576597327" sldId="266"/>
            <ac:spMk id="10" creationId="{D74A4382-E3AD-430A-9A1F-DFA3E0E77A7D}"/>
          </ac:spMkLst>
        </pc:spChg>
        <pc:spChg chg="add del">
          <ac:chgData name="Kathleen Dollard" userId="0e099197-7e30-40b4-b137-48962f86e452" providerId="ADAL" clId="{20CFEF18-287A-4A55-B97F-2BAD14B7D93E}" dt="2022-12-09T14:11:52.974" v="1329" actId="26606"/>
          <ac:spMkLst>
            <pc:docMk/>
            <pc:sldMk cId="3576597327" sldId="266"/>
            <ac:spMk id="11" creationId="{5A59F003-E00A-43F9-91DC-CC54E3B87466}"/>
          </ac:spMkLst>
        </pc:spChg>
        <pc:spChg chg="add">
          <ac:chgData name="Kathleen Dollard" userId="0e099197-7e30-40b4-b137-48962f86e452" providerId="ADAL" clId="{20CFEF18-287A-4A55-B97F-2BAD14B7D93E}" dt="2022-12-09T14:12:38.955" v="1338" actId="26606"/>
          <ac:spMkLst>
            <pc:docMk/>
            <pc:sldMk cId="3576597327" sldId="266"/>
            <ac:spMk id="12" creationId="{79F40191-0F44-4FD1-82CC-ACB507C14BE6}"/>
          </ac:spMkLst>
        </pc:spChg>
        <pc:spChg chg="add del">
          <ac:chgData name="Kathleen Dollard" userId="0e099197-7e30-40b4-b137-48962f86e452" providerId="ADAL" clId="{20CFEF18-287A-4A55-B97F-2BAD14B7D93E}" dt="2022-12-09T14:11:52.974" v="1329" actId="26606"/>
          <ac:spMkLst>
            <pc:docMk/>
            <pc:sldMk cId="3576597327" sldId="266"/>
            <ac:spMk id="13" creationId="{D74A4382-E3AD-430A-9A1F-DFA3E0E77A7D}"/>
          </ac:spMkLst>
        </pc:spChg>
        <pc:spChg chg="add del">
          <ac:chgData name="Kathleen Dollard" userId="0e099197-7e30-40b4-b137-48962f86e452" providerId="ADAL" clId="{20CFEF18-287A-4A55-B97F-2BAD14B7D93E}" dt="2022-12-09T14:11:52.974" v="1329" actId="26606"/>
          <ac:spMkLst>
            <pc:docMk/>
            <pc:sldMk cId="3576597327" sldId="266"/>
            <ac:spMk id="15" creationId="{79F40191-0F44-4FD1-82CC-ACB507C14BE6}"/>
          </ac:spMkLst>
        </pc:spChg>
        <pc:spChg chg="add del">
          <ac:chgData name="Kathleen Dollard" userId="0e099197-7e30-40b4-b137-48962f86e452" providerId="ADAL" clId="{20CFEF18-287A-4A55-B97F-2BAD14B7D93E}" dt="2022-12-09T14:11:59.334" v="1331" actId="26606"/>
          <ac:spMkLst>
            <pc:docMk/>
            <pc:sldMk cId="3576597327" sldId="266"/>
            <ac:spMk id="18" creationId="{6B3BAD04-E614-4C16-8360-019FCF0045AC}"/>
          </ac:spMkLst>
        </pc:spChg>
        <pc:spChg chg="add del">
          <ac:chgData name="Kathleen Dollard" userId="0e099197-7e30-40b4-b137-48962f86e452" providerId="ADAL" clId="{20CFEF18-287A-4A55-B97F-2BAD14B7D93E}" dt="2022-12-09T14:12:02.356" v="1333" actId="26606"/>
          <ac:spMkLst>
            <pc:docMk/>
            <pc:sldMk cId="3576597327" sldId="266"/>
            <ac:spMk id="20" creationId="{C1DD1A8A-57D5-4A81-AD04-532B043C5611}"/>
          </ac:spMkLst>
        </pc:spChg>
        <pc:spChg chg="add del">
          <ac:chgData name="Kathleen Dollard" userId="0e099197-7e30-40b4-b137-48962f86e452" providerId="ADAL" clId="{20CFEF18-287A-4A55-B97F-2BAD14B7D93E}" dt="2022-12-09T14:12:02.356" v="1333" actId="26606"/>
          <ac:spMkLst>
            <pc:docMk/>
            <pc:sldMk cId="3576597327" sldId="266"/>
            <ac:spMk id="22" creationId="{007891EC-4501-44ED-A8C8-B11B6DB767AB}"/>
          </ac:spMkLst>
        </pc:spChg>
        <pc:spChg chg="add del">
          <ac:chgData name="Kathleen Dollard" userId="0e099197-7e30-40b4-b137-48962f86e452" providerId="ADAL" clId="{20CFEF18-287A-4A55-B97F-2BAD14B7D93E}" dt="2022-12-09T14:12:13.080" v="1335" actId="26606"/>
          <ac:spMkLst>
            <pc:docMk/>
            <pc:sldMk cId="3576597327" sldId="266"/>
            <ac:spMk id="24" creationId="{5A59F003-E00A-43F9-91DC-CC54E3B87466}"/>
          </ac:spMkLst>
        </pc:spChg>
        <pc:spChg chg="add del">
          <ac:chgData name="Kathleen Dollard" userId="0e099197-7e30-40b4-b137-48962f86e452" providerId="ADAL" clId="{20CFEF18-287A-4A55-B97F-2BAD14B7D93E}" dt="2022-12-09T14:12:13.080" v="1335" actId="26606"/>
          <ac:spMkLst>
            <pc:docMk/>
            <pc:sldMk cId="3576597327" sldId="266"/>
            <ac:spMk id="26" creationId="{D74A4382-E3AD-430A-9A1F-DFA3E0E77A7D}"/>
          </ac:spMkLst>
        </pc:spChg>
        <pc:spChg chg="add del">
          <ac:chgData name="Kathleen Dollard" userId="0e099197-7e30-40b4-b137-48962f86e452" providerId="ADAL" clId="{20CFEF18-287A-4A55-B97F-2BAD14B7D93E}" dt="2022-12-09T14:12:13.080" v="1335" actId="26606"/>
          <ac:spMkLst>
            <pc:docMk/>
            <pc:sldMk cId="3576597327" sldId="266"/>
            <ac:spMk id="27" creationId="{79F40191-0F44-4FD1-82CC-ACB507C14BE6}"/>
          </ac:spMkLst>
        </pc:spChg>
        <pc:spChg chg="add del">
          <ac:chgData name="Kathleen Dollard" userId="0e099197-7e30-40b4-b137-48962f86e452" providerId="ADAL" clId="{20CFEF18-287A-4A55-B97F-2BAD14B7D93E}" dt="2022-12-09T14:12:34.993" v="1337" actId="26606"/>
          <ac:spMkLst>
            <pc:docMk/>
            <pc:sldMk cId="3576597327" sldId="266"/>
            <ac:spMk id="29" creationId="{F609FF9A-4FCE-468E-A86A-C9AB525EAE71}"/>
          </ac:spMkLst>
        </pc:spChg>
        <pc:spChg chg="add del">
          <ac:chgData name="Kathleen Dollard" userId="0e099197-7e30-40b4-b137-48962f86e452" providerId="ADAL" clId="{20CFEF18-287A-4A55-B97F-2BAD14B7D93E}" dt="2022-12-09T14:12:34.993" v="1337" actId="26606"/>
          <ac:spMkLst>
            <pc:docMk/>
            <pc:sldMk cId="3576597327" sldId="266"/>
            <ac:spMk id="30" creationId="{021E12D4-3A88-428D-8E5E-AF1AFD923D63}"/>
          </ac:spMkLst>
        </pc:spChg>
        <pc:picChg chg="add del">
          <ac:chgData name="Kathleen Dollard" userId="0e099197-7e30-40b4-b137-48962f86e452" providerId="ADAL" clId="{20CFEF18-287A-4A55-B97F-2BAD14B7D93E}" dt="2022-12-09T14:11:52.974" v="1329" actId="26606"/>
          <ac:picMkLst>
            <pc:docMk/>
            <pc:sldMk cId="3576597327" sldId="266"/>
            <ac:picMk id="7" creationId="{9AF83EB8-9111-3994-EC11-BFAE506825D0}"/>
          </ac:picMkLst>
        </pc:picChg>
        <pc:picChg chg="add">
          <ac:chgData name="Kathleen Dollard" userId="0e099197-7e30-40b4-b137-48962f86e452" providerId="ADAL" clId="{20CFEF18-287A-4A55-B97F-2BAD14B7D93E}" dt="2022-12-09T14:12:38.955" v="1338" actId="26606"/>
          <ac:picMkLst>
            <pc:docMk/>
            <pc:sldMk cId="3576597327" sldId="266"/>
            <ac:picMk id="9" creationId="{9AF83EB8-9111-3994-EC11-BFAE506825D0}"/>
          </ac:picMkLst>
        </pc:picChg>
        <pc:picChg chg="add del">
          <ac:chgData name="Kathleen Dollard" userId="0e099197-7e30-40b4-b137-48962f86e452" providerId="ADAL" clId="{20CFEF18-287A-4A55-B97F-2BAD14B7D93E}" dt="2022-12-09T14:11:59.334" v="1331" actId="26606"/>
          <ac:picMkLst>
            <pc:docMk/>
            <pc:sldMk cId="3576597327" sldId="266"/>
            <ac:picMk id="17" creationId="{EDB68D33-4842-3B7B-D754-AA745853CA9B}"/>
          </ac:picMkLst>
        </pc:picChg>
        <pc:picChg chg="add del">
          <ac:chgData name="Kathleen Dollard" userId="0e099197-7e30-40b4-b137-48962f86e452" providerId="ADAL" clId="{20CFEF18-287A-4A55-B97F-2BAD14B7D93E}" dt="2022-12-09T14:12:02.356" v="1333" actId="26606"/>
          <ac:picMkLst>
            <pc:docMk/>
            <pc:sldMk cId="3576597327" sldId="266"/>
            <ac:picMk id="21" creationId="{C0BB070D-FF4F-F654-756F-069F793B6D6B}"/>
          </ac:picMkLst>
        </pc:picChg>
        <pc:picChg chg="add del">
          <ac:chgData name="Kathleen Dollard" userId="0e099197-7e30-40b4-b137-48962f86e452" providerId="ADAL" clId="{20CFEF18-287A-4A55-B97F-2BAD14B7D93E}" dt="2022-12-09T14:12:13.080" v="1335" actId="26606"/>
          <ac:picMkLst>
            <pc:docMk/>
            <pc:sldMk cId="3576597327" sldId="266"/>
            <ac:picMk id="25" creationId="{9AF83EB8-9111-3994-EC11-BFAE506825D0}"/>
          </ac:picMkLst>
        </pc:picChg>
        <pc:picChg chg="add del">
          <ac:chgData name="Kathleen Dollard" userId="0e099197-7e30-40b4-b137-48962f86e452" providerId="ADAL" clId="{20CFEF18-287A-4A55-B97F-2BAD14B7D93E}" dt="2022-12-09T14:12:34.993" v="1337" actId="26606"/>
          <ac:picMkLst>
            <pc:docMk/>
            <pc:sldMk cId="3576597327" sldId="266"/>
            <ac:picMk id="31" creationId="{C82CEF6F-A042-BBBD-99E2-8CB6D56FBC08}"/>
          </ac:picMkLst>
        </pc:picChg>
      </pc:sldChg>
    </pc:docChg>
  </pc:docChgLst>
  <pc:docChgLst>
    <pc:chgData name="Chet Husk" userId="S::chethusk@microsoft.com::5dab1ff2-2e03-4113-bed8-b4b407f9781d" providerId="AD" clId="Web-{8C8156C9-6E72-0D7A-E96F-19AA447112B4}"/>
    <pc:docChg chg="modSld">
      <pc:chgData name="Chet Husk" userId="S::chethusk@microsoft.com::5dab1ff2-2e03-4113-bed8-b4b407f9781d" providerId="AD" clId="Web-{8C8156C9-6E72-0D7A-E96F-19AA447112B4}" dt="2022-12-09T22:27:36.622" v="1" actId="20577"/>
      <pc:docMkLst>
        <pc:docMk/>
      </pc:docMkLst>
      <pc:sldChg chg="modSp">
        <pc:chgData name="Chet Husk" userId="S::chethusk@microsoft.com::5dab1ff2-2e03-4113-bed8-b4b407f9781d" providerId="AD" clId="Web-{8C8156C9-6E72-0D7A-E96F-19AA447112B4}" dt="2022-12-09T22:27:36.622" v="1" actId="20577"/>
        <pc:sldMkLst>
          <pc:docMk/>
          <pc:sldMk cId="2570306040" sldId="261"/>
        </pc:sldMkLst>
        <pc:spChg chg="mod">
          <ac:chgData name="Chet Husk" userId="S::chethusk@microsoft.com::5dab1ff2-2e03-4113-bed8-b4b407f9781d" providerId="AD" clId="Web-{8C8156C9-6E72-0D7A-E96F-19AA447112B4}" dt="2022-12-09T22:27:36.622" v="1" actId="20577"/>
          <ac:spMkLst>
            <pc:docMk/>
            <pc:sldMk cId="2570306040" sldId="261"/>
            <ac:spMk id="5" creationId="{62E2EDFC-3DDD-F0A0-5DFA-75BDAE231B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0ADB-AA7F-5662-12D7-24640F1D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67BDA-BDBF-F7BA-DFD4-DE931DBBC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6321-1D81-3AB3-2956-7638FF6A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D272-D772-12DA-56BB-B98FA246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99D-1DA7-498E-D0CD-4264AF47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A854-FE53-FBCD-B394-2856893E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BDCAF-2A73-A270-6396-F58D6C6E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9ADE-4378-2B93-5E67-62C62D11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B4213-5254-A1CF-0297-EA15DEE7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AF55-F643-9242-EE53-DCB062B2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F9C2B-2973-8763-3D77-ED0819364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31E38-0DE4-8B7A-F946-DDE865114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EB1D-6459-063E-8A12-643FF665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74EE-C662-25C9-4483-633033FF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60B8-7279-60C4-6CC9-ED09D554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9E6B-F75E-89A4-64C7-092BB992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E397-CE7F-6AA5-236D-6A784E1C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32B75-87BF-0DF2-31BE-1B1011E1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7CF7F-3135-A505-4C00-50A299A7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5670-E4D6-8B5E-8756-EF51BD7F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1DD5-98B6-4FB2-5F3F-C8A45142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0F6EC-18F8-B330-2747-89432AE3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5F01-B8C8-5FEC-F09E-54053499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E507-882D-CFF7-97BD-B47D504C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3860-44AF-DFFF-1A63-0D8A173C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959F-0443-4BAE-1758-6B87F25A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3A82-E723-BA11-249A-BCC185E26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05E8B-042C-A568-7356-1728DB3A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F041-1AA5-D12A-F46D-9B494CC6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FC59-FE7D-6117-ACEC-60137546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113-C15C-317A-3089-C775E0EB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B990-66ED-67AD-1491-EAB11EFC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01D87-372F-0262-F08A-A8C539F5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E0C1F-9558-9580-3B32-5822B6015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9F7C4-01AA-A018-EBAB-2899DF77A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D5AE5-FC75-E31F-FB2C-4D047BFA3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69698-0CA1-E7F0-F9A0-81992019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48B43-43CF-3F48-F130-811E3F46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901D8-8593-E6FA-EB79-858874D2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4AB8-4781-DD1A-51F6-367F87A3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07340-0C5C-76CE-BA7E-EBC1475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6ADF1-8031-E510-A90C-18E407CF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D8699-A37D-7124-66BB-261A56BA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43FED-02FE-4C3B-7FCD-DCD48F93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1A879-6F30-9FEE-8148-965DF02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C7873-66E5-4A51-B8F9-A434359F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86D8-9D36-BD4D-A298-98B36603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BF9E-1390-6344-CE12-F0B6FBBC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FDCA7-99F0-1D72-AB2D-339EF96DE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6D75C-2DDD-610D-40EB-6AA5EAFB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88E7-F2F3-84A6-E448-D0CD9873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ED5C-EF12-3BAE-5A53-306E5F9A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4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304E-1375-30A1-5FB4-038CF374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D2F67-E3F6-C9BC-5319-BBE49DBC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0C538-6859-3BEF-E6D7-1D6330B9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96CB-F53D-021D-13F2-5280C1C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0846-FBC2-B96A-4AF1-5E27B8A4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8AC89-847F-718B-0034-ECAB0E4D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4FA79-043A-5E89-ACDF-325CD191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2A94-A426-E42F-05C4-396961E1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3E2B-182B-F98A-ABB1-F74A9D2F2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7A37-F196-4949-8CE0-47B44321D5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8964-4BE0-41E9-4814-AA9BF00DB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018A-E34C-38B7-17AD-0BFD618E1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D460-76B2-4F2A-BBBF-C5B19AF1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patter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09C2-6A4D-D68A-8397-441EF41D8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everyday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9623E-443F-0807-303E-53FDB27EF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0A7F8-4D65-90B4-B180-7C2AFD98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Things some of you might consider in your everyday C#</a:t>
            </a:r>
            <a:br>
              <a:rPr lang="en-US" sz="4000" dirty="0"/>
            </a:br>
            <a:r>
              <a:rPr lang="en-US" dirty="0"/>
              <a:t>Special situations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E2EDFC-3DDD-F0A0-5DFA-75BDAE23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sensitivity to performance</a:t>
            </a:r>
          </a:p>
          <a:p>
            <a:pPr lvl="1"/>
            <a:r>
              <a:rPr lang="en-US" dirty="0"/>
              <a:t>Performance checks in CI, frequent profiling</a:t>
            </a:r>
          </a:p>
          <a:p>
            <a:pPr lvl="1"/>
            <a:r>
              <a:rPr lang="en-US" dirty="0"/>
              <a:t>Avoiding allocations, consideration of value/ref in design</a:t>
            </a:r>
          </a:p>
          <a:p>
            <a:pPr lvl="1"/>
            <a:r>
              <a:rPr lang="en-US" dirty="0"/>
              <a:t>Using ref struct, stack </a:t>
            </a:r>
            <a:r>
              <a:rPr lang="en-US" dirty="0" err="1"/>
              <a:t>alloc</a:t>
            </a:r>
            <a:endParaRPr lang="en-US" dirty="0"/>
          </a:p>
          <a:p>
            <a:pPr lvl="1"/>
            <a:r>
              <a:rPr lang="en-US" dirty="0"/>
              <a:t>Interpolated string handlers</a:t>
            </a:r>
          </a:p>
          <a:p>
            <a:r>
              <a:rPr lang="en-US" dirty="0"/>
              <a:t>Native interop or C++ interop</a:t>
            </a:r>
          </a:p>
          <a:p>
            <a:r>
              <a:rPr lang="en-US" dirty="0"/>
              <a:t>Roslyn source generators (please talk to us)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2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2F21B-9374-8D4B-F4FD-F89F0C83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2DC5F-87FB-2BCA-D96B-69112084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As individuals or teams we develop a style of C#</a:t>
            </a:r>
            <a:br>
              <a:rPr lang="en-US" sz="3600" dirty="0"/>
            </a:br>
            <a:r>
              <a:rPr lang="en-US" sz="3600" dirty="0"/>
              <a:t>that is well known and familiar.</a:t>
            </a:r>
          </a:p>
          <a:p>
            <a:pPr marL="0" indent="0" algn="ctr">
              <a:buNone/>
            </a:pPr>
            <a:r>
              <a:rPr lang="en-US" sz="3600" dirty="0"/>
              <a:t>We hope you’ll evolve your everyday C#</a:t>
            </a:r>
            <a:br>
              <a:rPr lang="en-US" sz="3600" dirty="0"/>
            </a:br>
            <a:r>
              <a:rPr lang="en-US" sz="3600" dirty="0"/>
              <a:t>because we design features to make </a:t>
            </a:r>
            <a:br>
              <a:rPr lang="en-US" sz="3600" dirty="0"/>
            </a:br>
            <a:r>
              <a:rPr lang="en-US" sz="3600" dirty="0"/>
              <a:t>you more productive, </a:t>
            </a:r>
            <a:br>
              <a:rPr lang="en-US" sz="3600" dirty="0"/>
            </a:br>
            <a:r>
              <a:rPr lang="en-US" sz="3600" dirty="0"/>
              <a:t>and your code more readable, correct and fast</a:t>
            </a:r>
          </a:p>
        </p:txBody>
      </p:sp>
    </p:spTree>
    <p:extLst>
      <p:ext uri="{BB962C8B-B14F-4D97-AF65-F5344CB8AC3E}">
        <p14:creationId xmlns:p14="http://schemas.microsoft.com/office/powerpoint/2010/main" val="16688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rrows showing direction">
            <a:extLst>
              <a:ext uri="{FF2B5EF4-FFF2-40B4-BE49-F238E27FC236}">
                <a16:creationId xmlns:a16="http://schemas.microsoft.com/office/drawing/2014/main" id="{28A11E57-CB7F-A525-162E-554689C13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D5D99-1818-AF81-B886-787CBBA3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Warnings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63880-3062-9921-6A12-8CB2341B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12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A626-DC7D-7023-CFB1-2CD6BCF9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your production app have compilation warnings?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4392-126B-8D19-BD7A-3504D7E5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manage that?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Ignore it (VS Error window unclick warnings)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#pragma or project file silencing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Visual Studio Error window filtering by specific errors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Something else</a:t>
            </a:r>
          </a:p>
          <a:p>
            <a:r>
              <a:rPr lang="en-US" dirty="0"/>
              <a:t>Do you know that we have warning waves? </a:t>
            </a:r>
          </a:p>
          <a:p>
            <a:r>
              <a:rPr lang="en-US" dirty="0"/>
              <a:t>Do you know about warning levels? </a:t>
            </a:r>
          </a:p>
          <a:p>
            <a:r>
              <a:rPr lang="en-US" dirty="0"/>
              <a:t>Do you use warning levels to manage warnings?</a:t>
            </a:r>
          </a:p>
        </p:txBody>
      </p:sp>
    </p:spTree>
    <p:extLst>
      <p:ext uri="{BB962C8B-B14F-4D97-AF65-F5344CB8AC3E}">
        <p14:creationId xmlns:p14="http://schemas.microsoft.com/office/powerpoint/2010/main" val="240130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F75A8600-EEFD-7ADF-F253-3BF1AD04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57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55908-DECA-B48E-1466-7AF9DF7B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Patterns - demo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C0653-62BB-4973-EB9B-76367BF0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4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531EE-14AF-0642-3489-10B8FB03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92A19-0EFF-6CD7-4405-7FEEDE57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pattern overview and to learn about list patterns, see </a:t>
            </a:r>
            <a:r>
              <a:rPr lang="en-US" dirty="0">
                <a:hlinkClick r:id="rId2"/>
              </a:rPr>
              <a:t>https://learn.microsoft.com/en-us/dotnet/csharp/language-reference/operators/patterns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Data concept">
            <a:extLst>
              <a:ext uri="{FF2B5EF4-FFF2-40B4-BE49-F238E27FC236}">
                <a16:creationId xmlns:a16="http://schemas.microsoft.com/office/drawing/2014/main" id="{9AF83EB8-9111-3994-EC11-BFAE50682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6A1FD-590A-CCA3-8F00-F85DA05A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Everyday code</a:t>
            </a: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C7663-5CA3-ADF4-1AC6-90E9BBC3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97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0A7F8-4D65-90B4-B180-7C2AFD98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Things to consider in your everyday C#</a:t>
            </a:r>
            <a:br>
              <a:rPr lang="en-US" sz="4000" dirty="0"/>
            </a:br>
            <a:r>
              <a:rPr lang="en-US" dirty="0"/>
              <a:t>Stylistic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E2EDFC-3DDD-F0A0-5DFA-75BDAE23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String interpolations</a:t>
            </a:r>
          </a:p>
          <a:p>
            <a:r>
              <a:rPr lang="en-US" dirty="0"/>
              <a:t>Auto-properties, expression body members</a:t>
            </a:r>
          </a:p>
          <a:p>
            <a:r>
              <a:rPr lang="en-US" dirty="0"/>
              <a:t>var</a:t>
            </a:r>
          </a:p>
          <a:p>
            <a:r>
              <a:rPr lang="en-US" dirty="0"/>
              <a:t>Ternary operators</a:t>
            </a:r>
          </a:p>
          <a:p>
            <a:r>
              <a:rPr lang="en-US" dirty="0"/>
              <a:t>Top level statements</a:t>
            </a:r>
          </a:p>
          <a:p>
            <a:r>
              <a:rPr lang="en-US" dirty="0"/>
              <a:t>Local functions</a:t>
            </a:r>
          </a:p>
          <a:p>
            <a:r>
              <a:rPr lang="en-US" dirty="0"/>
              <a:t>Indices and range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0A7F8-4D65-90B4-B180-7C2AFD98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Things to consider in your everyday C#</a:t>
            </a:r>
            <a:br>
              <a:rPr lang="en-US" sz="4000" dirty="0"/>
            </a:br>
            <a:r>
              <a:rPr lang="en-US" dirty="0"/>
              <a:t>Application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E2EDFC-3DDD-F0A0-5DFA-75BDAE23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Nullable reference types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  <a:latin typeface="Cascadia Mono"/>
              </a:rPr>
              <a:t>&lt;</a:t>
            </a:r>
            <a:r>
              <a:rPr lang="en-US" sz="2000" dirty="0">
                <a:solidFill>
                  <a:srgbClr val="A31515"/>
                </a:solidFill>
                <a:latin typeface="Cascadia Mono"/>
              </a:rPr>
              <a:t>Nullable</a:t>
            </a:r>
            <a:r>
              <a:rPr lang="en-US" sz="2000" dirty="0">
                <a:solidFill>
                  <a:srgbClr val="0000FF"/>
                </a:solidFill>
                <a:latin typeface="Cascadia Mon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ascadia Mono"/>
              </a:rPr>
              <a:t>enable</a:t>
            </a:r>
            <a:r>
              <a:rPr lang="en-US" sz="2000" dirty="0">
                <a:solidFill>
                  <a:srgbClr val="0000FF"/>
                </a:solidFill>
                <a:latin typeface="Cascadia Mono"/>
              </a:rPr>
              <a:t>&lt;/</a:t>
            </a:r>
            <a:r>
              <a:rPr lang="en-US" sz="2000" dirty="0">
                <a:solidFill>
                  <a:srgbClr val="A31515"/>
                </a:solidFill>
                <a:latin typeface="Cascadia Mono"/>
              </a:rPr>
              <a:t>Nullable</a:t>
            </a:r>
            <a:r>
              <a:rPr lang="en-US" sz="2000" dirty="0">
                <a:solidFill>
                  <a:srgbClr val="0000FF"/>
                </a:solidFill>
                <a:latin typeface="Cascadia Mono"/>
              </a:rPr>
              <a:t>&gt;)</a:t>
            </a:r>
            <a:endParaRPr lang="en-US" dirty="0">
              <a:latin typeface="Cascadia Mono"/>
            </a:endParaRPr>
          </a:p>
          <a:p>
            <a:r>
              <a:rPr lang="en-US" dirty="0"/>
              <a:t>Records – this changes equality to value equality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Constructors or initializers</a:t>
            </a:r>
          </a:p>
          <a:p>
            <a:r>
              <a:rPr lang="en-US" dirty="0"/>
              <a:t>Async/await</a:t>
            </a:r>
          </a:p>
          <a:p>
            <a:r>
              <a:rPr lang="en-US" dirty="0"/>
              <a:t>Generic types</a:t>
            </a:r>
          </a:p>
          <a:p>
            <a:r>
              <a:rPr lang="en-US" dirty="0"/>
              <a:t>File scoped namespaces</a:t>
            </a:r>
          </a:p>
          <a:p>
            <a:r>
              <a:rPr lang="en-US" dirty="0"/>
              <a:t>Generic parameters in methods 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0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569b343d-e775-480b-9b2b-6a6986deb9b0">
      <Terms xmlns="http://schemas.microsoft.com/office/infopath/2007/PartnerControls"/>
    </lcf76f155ced4ddcb4097134ff3c332f>
    <OneNoteFluid_FileOrder xmlns="569b343d-e775-480b-9b2b-6a6986deb9b0" xsi:nil="true"/>
    <Spec_x0020_Status xmlns="569b343d-e775-480b-9b2b-6a6986deb9b0">Draft</Spec_x0020_Status>
    <_ip_UnifiedCompliancePolicyProperties xmlns="http://schemas.microsoft.com/sharepoint/v3" xsi:nil="true"/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26" ma:contentTypeDescription="Create a new document." ma:contentTypeScope="" ma:versionID="b6a98e81cc348377e8acfbe51b6405a3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xmlns:ns4="230e9df3-be65-4c73-a93b-d1236ebd677e" targetNamespace="http://schemas.microsoft.com/office/2006/metadata/properties" ma:root="true" ma:fieldsID="d840e71acb1a797939a1ede8525add56" ns1:_="" ns2:_="" ns3:_="" ns4:_="">
    <xsd:import namespace="http://schemas.microsoft.com/sharepoint/v3"/>
    <xsd:import namespace="569b343d-e775-480b-9b2b-6a6986deb9b0"/>
    <xsd:import namespace="11245976-3b4d-4794-a754-317688483df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pec_x0020_Status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 ma:readOnly="false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Spec_x0020_Status" ma:index="2" nillable="true" ma:displayName="Status" ma:default="Draft" ma:format="Dropdown" ma:internalName="Spec_x0020_Status" ma:readOnly="false">
      <xsd:simpleType>
        <xsd:restriction base="dms:Choice">
          <xsd:enumeration value="Draft"/>
          <xsd:enumeration value="Reviewed"/>
        </xsd:restriction>
      </xsd:simpleType>
    </xsd:element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hidden="true" ma:internalName="MediaServiceKeyPoint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9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1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hidden="true" ma:internalName="SharedWithDetails" ma:readOnly="true">
      <xsd:simpleType>
        <xsd:restriction base="dms:Note"/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9dd92c22-cae5-4046-bed8-b3b21d61b9fd}" ma:internalName="TaxCatchAll" ma:showField="CatchAllData" ma:web="11245976-3b4d-4794-a754-317688483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C185D1-E285-4EDE-8685-E08FD9683A5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69b343d-e775-480b-9b2b-6a6986deb9b0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3E625C-ACEF-47CD-A167-6128E877F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A2A384-3087-4F36-BCCA-07E4C770AE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 2013 - 2022</vt:lpstr>
      <vt:lpstr>Your everyday C#</vt:lpstr>
      <vt:lpstr>PowerPoint Presentation</vt:lpstr>
      <vt:lpstr>Warnings</vt:lpstr>
      <vt:lpstr>Does your production app have compilation warnings?</vt:lpstr>
      <vt:lpstr>Patterns - demo</vt:lpstr>
      <vt:lpstr>PowerPoint Presentation</vt:lpstr>
      <vt:lpstr>Everyday code</vt:lpstr>
      <vt:lpstr>Things to consider in your everyday C# Stylistic </vt:lpstr>
      <vt:lpstr>Things to consider in your everyday C# Application design</vt:lpstr>
      <vt:lpstr>Things some of you might consider in your everyday C# Special situations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everyday C#</dc:title>
  <dc:creator>Kathleen Dollard</dc:creator>
  <cp:lastModifiedBy>Kathleen Dollard</cp:lastModifiedBy>
  <cp:revision>3</cp:revision>
  <dcterms:created xsi:type="dcterms:W3CDTF">2022-12-09T03:28:10Z</dcterms:created>
  <dcterms:modified xsi:type="dcterms:W3CDTF">2022-12-09T22:27:36Z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ediaServiceImageTags">
    <vt:lpwstr/>
  </property>
</Properties>
</file>