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56" r:id="rId5"/>
    <p:sldId id="258" r:id="rId6"/>
    <p:sldId id="328" r:id="rId7"/>
    <p:sldId id="259" r:id="rId8"/>
    <p:sldId id="327" r:id="rId9"/>
    <p:sldId id="338" r:id="rId10"/>
    <p:sldId id="339" r:id="rId11"/>
    <p:sldId id="499" r:id="rId12"/>
    <p:sldId id="329" r:id="rId13"/>
    <p:sldId id="330" r:id="rId14"/>
    <p:sldId id="331" r:id="rId15"/>
    <p:sldId id="332" r:id="rId16"/>
    <p:sldId id="512" r:id="rId17"/>
    <p:sldId id="364" r:id="rId18"/>
    <p:sldId id="365" r:id="rId19"/>
    <p:sldId id="509" r:id="rId20"/>
    <p:sldId id="510" r:id="rId21"/>
    <p:sldId id="333" r:id="rId22"/>
    <p:sldId id="334" r:id="rId23"/>
    <p:sldId id="335" r:id="rId24"/>
    <p:sldId id="336" r:id="rId25"/>
    <p:sldId id="342" r:id="rId26"/>
    <p:sldId id="343" r:id="rId27"/>
    <p:sldId id="344" r:id="rId28"/>
    <p:sldId id="345" r:id="rId29"/>
    <p:sldId id="346" r:id="rId30"/>
    <p:sldId id="495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505" r:id="rId40"/>
    <p:sldId id="506" r:id="rId41"/>
    <p:sldId id="357" r:id="rId42"/>
    <p:sldId id="358" r:id="rId43"/>
    <p:sldId id="508" r:id="rId44"/>
    <p:sldId id="360" r:id="rId45"/>
    <p:sldId id="363" r:id="rId46"/>
    <p:sldId id="513" r:id="rId47"/>
    <p:sldId id="260" r:id="rId48"/>
    <p:sldId id="514" r:id="rId49"/>
    <p:sldId id="262" r:id="rId50"/>
    <p:sldId id="26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472F8-4828-4868-B86C-DD853FA63D71}" v="7" dt="2022-12-09T01:53:29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68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Dollard" userId="0e099197-7e30-40b4-b137-48962f86e452" providerId="ADAL" clId="{308472F8-4828-4868-B86C-DD853FA63D71}"/>
    <pc:docChg chg="undo custSel addSld delSld modSld">
      <pc:chgData name="Kathleen Dollard" userId="0e099197-7e30-40b4-b137-48962f86e452" providerId="ADAL" clId="{308472F8-4828-4868-B86C-DD853FA63D71}" dt="2022-12-09T02:15:33.200" v="609" actId="14100"/>
      <pc:docMkLst>
        <pc:docMk/>
      </pc:docMkLst>
      <pc:sldChg chg="del">
        <pc:chgData name="Kathleen Dollard" userId="0e099197-7e30-40b4-b137-48962f86e452" providerId="ADAL" clId="{308472F8-4828-4868-B86C-DD853FA63D71}" dt="2022-12-09T01:40:01.996" v="0" actId="2696"/>
        <pc:sldMkLst>
          <pc:docMk/>
          <pc:sldMk cId="839785997" sldId="257"/>
        </pc:sldMkLst>
      </pc:sldChg>
      <pc:sldChg chg="modSp mod">
        <pc:chgData name="Kathleen Dollard" userId="0e099197-7e30-40b4-b137-48962f86e452" providerId="ADAL" clId="{308472F8-4828-4868-B86C-DD853FA63D71}" dt="2022-12-09T01:44:01.463" v="16" actId="3064"/>
        <pc:sldMkLst>
          <pc:docMk/>
          <pc:sldMk cId="1445143050" sldId="259"/>
        </pc:sldMkLst>
        <pc:spChg chg="mod">
          <ac:chgData name="Kathleen Dollard" userId="0e099197-7e30-40b4-b137-48962f86e452" providerId="ADAL" clId="{308472F8-4828-4868-B86C-DD853FA63D71}" dt="2022-12-09T01:43:55.891" v="15" actId="3064"/>
          <ac:spMkLst>
            <pc:docMk/>
            <pc:sldMk cId="1445143050" sldId="259"/>
            <ac:spMk id="5" creationId="{3E4B6C41-9AE8-3E18-ADF6-F942E3C3C902}"/>
          </ac:spMkLst>
        </pc:spChg>
        <pc:spChg chg="mod">
          <ac:chgData name="Kathleen Dollard" userId="0e099197-7e30-40b4-b137-48962f86e452" providerId="ADAL" clId="{308472F8-4828-4868-B86C-DD853FA63D71}" dt="2022-12-09T01:44:01.463" v="16" actId="3064"/>
          <ac:spMkLst>
            <pc:docMk/>
            <pc:sldMk cId="1445143050" sldId="259"/>
            <ac:spMk id="6" creationId="{0EAA934A-3796-569D-0C75-20A6D3E6D342}"/>
          </ac:spMkLst>
        </pc:spChg>
      </pc:sldChg>
      <pc:sldChg chg="modSp mod">
        <pc:chgData name="Kathleen Dollard" userId="0e099197-7e30-40b4-b137-48962f86e452" providerId="ADAL" clId="{308472F8-4828-4868-B86C-DD853FA63D71}" dt="2022-12-09T01:53:34.933" v="236" actId="14100"/>
        <pc:sldMkLst>
          <pc:docMk/>
          <pc:sldMk cId="237866485" sldId="260"/>
        </pc:sldMkLst>
        <pc:spChg chg="mod">
          <ac:chgData name="Kathleen Dollard" userId="0e099197-7e30-40b4-b137-48962f86e452" providerId="ADAL" clId="{308472F8-4828-4868-B86C-DD853FA63D71}" dt="2022-12-09T01:53:34.933" v="236" actId="14100"/>
          <ac:spMkLst>
            <pc:docMk/>
            <pc:sldMk cId="237866485" sldId="260"/>
            <ac:spMk id="3" creationId="{C3C5EABB-885D-112E-3EE9-E030427EBDD1}"/>
          </ac:spMkLst>
        </pc:spChg>
      </pc:sldChg>
      <pc:sldChg chg="addSp modSp mod">
        <pc:chgData name="Kathleen Dollard" userId="0e099197-7e30-40b4-b137-48962f86e452" providerId="ADAL" clId="{308472F8-4828-4868-B86C-DD853FA63D71}" dt="2022-12-09T02:15:33.200" v="609" actId="14100"/>
        <pc:sldMkLst>
          <pc:docMk/>
          <pc:sldMk cId="2485565525" sldId="262"/>
        </pc:sldMkLst>
        <pc:spChg chg="add mod">
          <ac:chgData name="Kathleen Dollard" userId="0e099197-7e30-40b4-b137-48962f86e452" providerId="ADAL" clId="{308472F8-4828-4868-B86C-DD853FA63D71}" dt="2022-12-09T02:15:33.200" v="609" actId="14100"/>
          <ac:spMkLst>
            <pc:docMk/>
            <pc:sldMk cId="2485565525" sldId="262"/>
            <ac:spMk id="3" creationId="{A1F8854D-BA47-A34C-166C-36E5D9A9C438}"/>
          </ac:spMkLst>
        </pc:spChg>
        <pc:picChg chg="mod">
          <ac:chgData name="Kathleen Dollard" userId="0e099197-7e30-40b4-b137-48962f86e452" providerId="ADAL" clId="{308472F8-4828-4868-B86C-DD853FA63D71}" dt="2022-12-09T02:13:26.822" v="347" actId="14100"/>
          <ac:picMkLst>
            <pc:docMk/>
            <pc:sldMk cId="2485565525" sldId="262"/>
            <ac:picMk id="4" creationId="{B5CCB3EA-DD55-3A71-8929-EB9E8007857C}"/>
          </ac:picMkLst>
        </pc:picChg>
      </pc:sldChg>
      <pc:sldChg chg="del">
        <pc:chgData name="Kathleen Dollard" userId="0e099197-7e30-40b4-b137-48962f86e452" providerId="ADAL" clId="{308472F8-4828-4868-B86C-DD853FA63D71}" dt="2022-12-09T01:51:27.362" v="168" actId="2696"/>
        <pc:sldMkLst>
          <pc:docMk/>
          <pc:sldMk cId="3206267922" sldId="366"/>
        </pc:sldMkLst>
      </pc:sldChg>
      <pc:sldChg chg="del">
        <pc:chgData name="Kathleen Dollard" userId="0e099197-7e30-40b4-b137-48962f86e452" providerId="ADAL" clId="{308472F8-4828-4868-B86C-DD853FA63D71}" dt="2022-12-09T01:45:54.389" v="17" actId="47"/>
        <pc:sldMkLst>
          <pc:docMk/>
          <pc:sldMk cId="3558027829" sldId="501"/>
        </pc:sldMkLst>
      </pc:sldChg>
      <pc:sldChg chg="del">
        <pc:chgData name="Kathleen Dollard" userId="0e099197-7e30-40b4-b137-48962f86e452" providerId="ADAL" clId="{308472F8-4828-4868-B86C-DD853FA63D71}" dt="2022-12-09T01:51:09.110" v="165" actId="2696"/>
        <pc:sldMkLst>
          <pc:docMk/>
          <pc:sldMk cId="513445631" sldId="502"/>
        </pc:sldMkLst>
      </pc:sldChg>
      <pc:sldChg chg="del">
        <pc:chgData name="Kathleen Dollard" userId="0e099197-7e30-40b4-b137-48962f86e452" providerId="ADAL" clId="{308472F8-4828-4868-B86C-DD853FA63D71}" dt="2022-12-09T01:51:20.703" v="167" actId="2696"/>
        <pc:sldMkLst>
          <pc:docMk/>
          <pc:sldMk cId="1894466372" sldId="503"/>
        </pc:sldMkLst>
      </pc:sldChg>
      <pc:sldChg chg="addSp delSp modSp del mod delAnim">
        <pc:chgData name="Kathleen Dollard" userId="0e099197-7e30-40b4-b137-48962f86e452" providerId="ADAL" clId="{308472F8-4828-4868-B86C-DD853FA63D71}" dt="2022-12-09T01:51:13.776" v="166" actId="2696"/>
        <pc:sldMkLst>
          <pc:docMk/>
          <pc:sldMk cId="873097692" sldId="507"/>
        </pc:sldMkLst>
        <pc:spChg chg="add del mod">
          <ac:chgData name="Kathleen Dollard" userId="0e099197-7e30-40b4-b137-48962f86e452" providerId="ADAL" clId="{308472F8-4828-4868-B86C-DD853FA63D71}" dt="2022-12-09T01:50:40.933" v="163" actId="21"/>
          <ac:spMkLst>
            <pc:docMk/>
            <pc:sldMk cId="873097692" sldId="507"/>
            <ac:spMk id="2" creationId="{A0404021-A6AE-7C00-D1DE-137840CC9257}"/>
          </ac:spMkLst>
        </pc:spChg>
        <pc:spChg chg="mod">
          <ac:chgData name="Kathleen Dollard" userId="0e099197-7e30-40b4-b137-48962f86e452" providerId="ADAL" clId="{308472F8-4828-4868-B86C-DD853FA63D71}" dt="2022-12-09T01:49:45.513" v="152" actId="1035"/>
          <ac:spMkLst>
            <pc:docMk/>
            <pc:sldMk cId="873097692" sldId="507"/>
            <ac:spMk id="3" creationId="{00000000-0000-0000-0000-000000000000}"/>
          </ac:spMkLst>
        </pc:spChg>
        <pc:spChg chg="mod">
          <ac:chgData name="Kathleen Dollard" userId="0e099197-7e30-40b4-b137-48962f86e452" providerId="ADAL" clId="{308472F8-4828-4868-B86C-DD853FA63D71}" dt="2022-12-09T01:49:45.513" v="152" actId="1035"/>
          <ac:spMkLst>
            <pc:docMk/>
            <pc:sldMk cId="873097692" sldId="507"/>
            <ac:spMk id="5" creationId="{00000000-0000-0000-0000-000000000000}"/>
          </ac:spMkLst>
        </pc:spChg>
        <pc:spChg chg="mod">
          <ac:chgData name="Kathleen Dollard" userId="0e099197-7e30-40b4-b137-48962f86e452" providerId="ADAL" clId="{308472F8-4828-4868-B86C-DD853FA63D71}" dt="2022-12-09T01:49:45.513" v="152" actId="1035"/>
          <ac:spMkLst>
            <pc:docMk/>
            <pc:sldMk cId="873097692" sldId="507"/>
            <ac:spMk id="10" creationId="{00000000-0000-0000-0000-000000000000}"/>
          </ac:spMkLst>
        </pc:spChg>
        <pc:spChg chg="mod">
          <ac:chgData name="Kathleen Dollard" userId="0e099197-7e30-40b4-b137-48962f86e452" providerId="ADAL" clId="{308472F8-4828-4868-B86C-DD853FA63D71}" dt="2022-12-09T01:49:45.513" v="152" actId="1035"/>
          <ac:spMkLst>
            <pc:docMk/>
            <pc:sldMk cId="873097692" sldId="507"/>
            <ac:spMk id="26" creationId="{00000000-0000-0000-0000-000000000000}"/>
          </ac:spMkLst>
        </pc:spChg>
        <pc:spChg chg="mod">
          <ac:chgData name="Kathleen Dollard" userId="0e099197-7e30-40b4-b137-48962f86e452" providerId="ADAL" clId="{308472F8-4828-4868-B86C-DD853FA63D71}" dt="2022-12-09T01:49:45.513" v="152" actId="1035"/>
          <ac:spMkLst>
            <pc:docMk/>
            <pc:sldMk cId="873097692" sldId="507"/>
            <ac:spMk id="27" creationId="{00000000-0000-0000-0000-000000000000}"/>
          </ac:spMkLst>
        </pc:spChg>
        <pc:spChg chg="mod">
          <ac:chgData name="Kathleen Dollard" userId="0e099197-7e30-40b4-b137-48962f86e452" providerId="ADAL" clId="{308472F8-4828-4868-B86C-DD853FA63D71}" dt="2022-12-09T01:49:45.513" v="152" actId="1035"/>
          <ac:spMkLst>
            <pc:docMk/>
            <pc:sldMk cId="873097692" sldId="507"/>
            <ac:spMk id="28" creationId="{00000000-0000-0000-0000-000000000000}"/>
          </ac:spMkLst>
        </pc:spChg>
        <pc:spChg chg="mod">
          <ac:chgData name="Kathleen Dollard" userId="0e099197-7e30-40b4-b137-48962f86e452" providerId="ADAL" clId="{308472F8-4828-4868-B86C-DD853FA63D71}" dt="2022-12-09T01:49:45.513" v="152" actId="1035"/>
          <ac:spMkLst>
            <pc:docMk/>
            <pc:sldMk cId="873097692" sldId="507"/>
            <ac:spMk id="29" creationId="{00000000-0000-0000-0000-000000000000}"/>
          </ac:spMkLst>
        </pc:spChg>
      </pc:sldChg>
      <pc:sldChg chg="addSp modSp modAnim">
        <pc:chgData name="Kathleen Dollard" userId="0e099197-7e30-40b4-b137-48962f86e452" providerId="ADAL" clId="{308472F8-4828-4868-B86C-DD853FA63D71}" dt="2022-12-09T01:50:45.525" v="164"/>
        <pc:sldMkLst>
          <pc:docMk/>
          <pc:sldMk cId="1042699986" sldId="508"/>
        </pc:sldMkLst>
        <pc:spChg chg="add mod">
          <ac:chgData name="Kathleen Dollard" userId="0e099197-7e30-40b4-b137-48962f86e452" providerId="ADAL" clId="{308472F8-4828-4868-B86C-DD853FA63D71}" dt="2022-12-09T01:50:45.525" v="164"/>
          <ac:spMkLst>
            <pc:docMk/>
            <pc:sldMk cId="1042699986" sldId="508"/>
            <ac:spMk id="2" creationId="{176527CD-0746-D759-304C-C1B861C7C24F}"/>
          </ac:spMkLst>
        </pc:spChg>
      </pc:sldChg>
      <pc:sldChg chg="delSp modSp add del mod modAnim">
        <pc:chgData name="Kathleen Dollard" userId="0e099197-7e30-40b4-b137-48962f86e452" providerId="ADAL" clId="{308472F8-4828-4868-B86C-DD853FA63D71}" dt="2022-12-09T01:49:05.222" v="21" actId="2696"/>
        <pc:sldMkLst>
          <pc:docMk/>
          <pc:sldMk cId="1951477985" sldId="513"/>
        </pc:sldMkLst>
        <pc:spChg chg="del mod">
          <ac:chgData name="Kathleen Dollard" userId="0e099197-7e30-40b4-b137-48962f86e452" providerId="ADAL" clId="{308472F8-4828-4868-B86C-DD853FA63D71}" dt="2022-12-09T01:49:01.604" v="20" actId="21"/>
          <ac:spMkLst>
            <pc:docMk/>
            <pc:sldMk cId="1951477985" sldId="513"/>
            <ac:spMk id="4" creationId="{00000000-0000-0000-0000-000000000000}"/>
          </ac:spMkLst>
        </pc:spChg>
      </pc:sldChg>
      <pc:sldChg chg="addSp delSp modSp new mod modClrScheme chgLayout">
        <pc:chgData name="Kathleen Dollard" userId="0e099197-7e30-40b4-b137-48962f86e452" providerId="ADAL" clId="{308472F8-4828-4868-B86C-DD853FA63D71}" dt="2022-12-09T01:52:39.178" v="233" actId="2711"/>
        <pc:sldMkLst>
          <pc:docMk/>
          <pc:sldMk cId="3980836609" sldId="513"/>
        </pc:sldMkLst>
        <pc:spChg chg="del mod ord">
          <ac:chgData name="Kathleen Dollard" userId="0e099197-7e30-40b4-b137-48962f86e452" providerId="ADAL" clId="{308472F8-4828-4868-B86C-DD853FA63D71}" dt="2022-12-09T01:51:54.910" v="170" actId="700"/>
          <ac:spMkLst>
            <pc:docMk/>
            <pc:sldMk cId="3980836609" sldId="513"/>
            <ac:spMk id="2" creationId="{3C1739E7-1D6A-FBCC-D2CE-EB71AF4B6969}"/>
          </ac:spMkLst>
        </pc:spChg>
        <pc:spChg chg="del mod ord">
          <ac:chgData name="Kathleen Dollard" userId="0e099197-7e30-40b4-b137-48962f86e452" providerId="ADAL" clId="{308472F8-4828-4868-B86C-DD853FA63D71}" dt="2022-12-09T01:51:54.910" v="170" actId="700"/>
          <ac:spMkLst>
            <pc:docMk/>
            <pc:sldMk cId="3980836609" sldId="513"/>
            <ac:spMk id="3" creationId="{014D1786-FF52-BE6C-4443-427B59375996}"/>
          </ac:spMkLst>
        </pc:spChg>
        <pc:spChg chg="add mod ord">
          <ac:chgData name="Kathleen Dollard" userId="0e099197-7e30-40b4-b137-48962f86e452" providerId="ADAL" clId="{308472F8-4828-4868-B86C-DD853FA63D71}" dt="2022-12-09T01:52:39.178" v="233" actId="2711"/>
          <ac:spMkLst>
            <pc:docMk/>
            <pc:sldMk cId="3980836609" sldId="513"/>
            <ac:spMk id="4" creationId="{8B8CB042-56B0-76FB-CC5D-8AC73AC51BDD}"/>
          </ac:spMkLst>
        </pc:spChg>
        <pc:spChg chg="add mod ord">
          <ac:chgData name="Kathleen Dollard" userId="0e099197-7e30-40b4-b137-48962f86e452" providerId="ADAL" clId="{308472F8-4828-4868-B86C-DD853FA63D71}" dt="2022-12-09T01:51:54.910" v="170" actId="700"/>
          <ac:spMkLst>
            <pc:docMk/>
            <pc:sldMk cId="3980836609" sldId="513"/>
            <ac:spMk id="5" creationId="{08A1B217-EDDA-E994-784C-A0105861AE13}"/>
          </ac:spMkLst>
        </pc:spChg>
      </pc:sldChg>
      <pc:sldChg chg="addSp delSp modSp new mod setBg modClrScheme chgLayout">
        <pc:chgData name="Kathleen Dollard" userId="0e099197-7e30-40b4-b137-48962f86e452" providerId="ADAL" clId="{308472F8-4828-4868-B86C-DD853FA63D71}" dt="2022-12-09T02:13:18.291" v="345" actId="1076"/>
        <pc:sldMkLst>
          <pc:docMk/>
          <pc:sldMk cId="3539441070" sldId="514"/>
        </pc:sldMkLst>
        <pc:spChg chg="del mod ord">
          <ac:chgData name="Kathleen Dollard" userId="0e099197-7e30-40b4-b137-48962f86e452" providerId="ADAL" clId="{308472F8-4828-4868-B86C-DD853FA63D71}" dt="2022-12-09T02:11:35.273" v="238" actId="700"/>
          <ac:spMkLst>
            <pc:docMk/>
            <pc:sldMk cId="3539441070" sldId="514"/>
            <ac:spMk id="2" creationId="{027C9C56-FA7A-440C-D8B7-F4BC38B13AE3}"/>
          </ac:spMkLst>
        </pc:spChg>
        <pc:spChg chg="add mod ord">
          <ac:chgData name="Kathleen Dollard" userId="0e099197-7e30-40b4-b137-48962f86e452" providerId="ADAL" clId="{308472F8-4828-4868-B86C-DD853FA63D71}" dt="2022-12-09T02:12:52.569" v="333" actId="26606"/>
          <ac:spMkLst>
            <pc:docMk/>
            <pc:sldMk cId="3539441070" sldId="514"/>
            <ac:spMk id="3" creationId="{CCD87144-627F-33BF-B7AA-19A9A7C242AA}"/>
          </ac:spMkLst>
        </pc:spChg>
        <pc:spChg chg="add mod ord">
          <ac:chgData name="Kathleen Dollard" userId="0e099197-7e30-40b4-b137-48962f86e452" providerId="ADAL" clId="{308472F8-4828-4868-B86C-DD853FA63D71}" dt="2022-12-09T02:13:18.291" v="345" actId="1076"/>
          <ac:spMkLst>
            <pc:docMk/>
            <pc:sldMk cId="3539441070" sldId="514"/>
            <ac:spMk id="4" creationId="{49534E31-457B-218D-7821-FDDFB985F645}"/>
          </ac:spMkLst>
        </pc:spChg>
        <pc:spChg chg="add del">
          <ac:chgData name="Kathleen Dollard" userId="0e099197-7e30-40b4-b137-48962f86e452" providerId="ADAL" clId="{308472F8-4828-4868-B86C-DD853FA63D71}" dt="2022-12-09T02:12:52.556" v="332" actId="26606"/>
          <ac:spMkLst>
            <pc:docMk/>
            <pc:sldMk cId="3539441070" sldId="514"/>
            <ac:spMk id="9" creationId="{4522B21E-B2B9-4C72-9A71-C87EFD137480}"/>
          </ac:spMkLst>
        </pc:spChg>
        <pc:spChg chg="add del">
          <ac:chgData name="Kathleen Dollard" userId="0e099197-7e30-40b4-b137-48962f86e452" providerId="ADAL" clId="{308472F8-4828-4868-B86C-DD853FA63D71}" dt="2022-12-09T02:12:52.556" v="332" actId="26606"/>
          <ac:spMkLst>
            <pc:docMk/>
            <pc:sldMk cId="3539441070" sldId="514"/>
            <ac:spMk id="11" creationId="{5EB7D2A2-F448-44D4-938C-DC84CBCB3B1E}"/>
          </ac:spMkLst>
        </pc:spChg>
        <pc:spChg chg="add del">
          <ac:chgData name="Kathleen Dollard" userId="0e099197-7e30-40b4-b137-48962f86e452" providerId="ADAL" clId="{308472F8-4828-4868-B86C-DD853FA63D71}" dt="2022-12-09T02:12:52.556" v="332" actId="26606"/>
          <ac:spMkLst>
            <pc:docMk/>
            <pc:sldMk cId="3539441070" sldId="514"/>
            <ac:spMk id="13" creationId="{871AEA07-1E14-44B4-8E55-64EF049CD66F}"/>
          </ac:spMkLst>
        </pc:spChg>
        <pc:spChg chg="add">
          <ac:chgData name="Kathleen Dollard" userId="0e099197-7e30-40b4-b137-48962f86e452" providerId="ADAL" clId="{308472F8-4828-4868-B86C-DD853FA63D71}" dt="2022-12-09T02:12:52.569" v="333" actId="26606"/>
          <ac:spMkLst>
            <pc:docMk/>
            <pc:sldMk cId="3539441070" sldId="514"/>
            <ac:spMk id="17" creationId="{C475749F-F487-4EFB-ABC7-C1359590EB76}"/>
          </ac:spMkLst>
        </pc:spChg>
        <pc:spChg chg="add">
          <ac:chgData name="Kathleen Dollard" userId="0e099197-7e30-40b4-b137-48962f86e452" providerId="ADAL" clId="{308472F8-4828-4868-B86C-DD853FA63D71}" dt="2022-12-09T02:12:52.569" v="333" actId="26606"/>
          <ac:spMkLst>
            <pc:docMk/>
            <pc:sldMk cId="3539441070" sldId="514"/>
            <ac:spMk id="18" creationId="{16D6FAA8-41A5-46EA-A8AB-E9D2754A6F32}"/>
          </ac:spMkLst>
        </pc:spChg>
        <pc:cxnChg chg="add del">
          <ac:chgData name="Kathleen Dollard" userId="0e099197-7e30-40b4-b137-48962f86e452" providerId="ADAL" clId="{308472F8-4828-4868-B86C-DD853FA63D71}" dt="2022-12-09T02:12:52.556" v="332" actId="26606"/>
          <ac:cxnSpMkLst>
            <pc:docMk/>
            <pc:sldMk cId="3539441070" sldId="514"/>
            <ac:cxnSpMk id="15" creationId="{F7C8EA93-3210-4C62-99E9-153C275E3A8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3095C-522D-436D-94F5-38A494E2CA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BB7CA-C455-4ACE-B339-10019D15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1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40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54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6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11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77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35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2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9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64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8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4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40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65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175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0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47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1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36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2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34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94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45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00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42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30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8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4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en-US" baseline="0" dirty="0"/>
              <a:t> Core Large is 85K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6C3A-C944-EA0C-53BD-95EC0B47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5CA16-E74B-66B2-EFD7-550CA3C6A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4901-B7E8-F16C-41D9-11CA0E76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B26A-C2B3-B804-6D89-BF7AA69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4A9F-E0A0-B959-3075-BDA37EC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88A4-D246-AE3C-79B9-C6D5C402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0B129-24A4-FABD-36AB-D8A388ACD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E51B-D802-2F7E-79AD-6323086A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FAC7-338D-2BAA-D1A9-88CBA380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8689-5E05-DCA8-1177-6A91FB4C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31263-7EF1-E33D-1805-4BD8212A0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88796-6F96-09BE-FBA2-BEAECFF6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9749-4361-A9D9-1D03-3FC4308F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A5FE-B0BD-F4FF-604F-B866E4CB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2219-9B0E-6238-5616-B6946FA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7353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5742-B126-B94B-1904-DB680C33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05B6-95E7-C863-00C3-6C35A2E2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37CD-5042-3F32-7D1F-8D87C305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2F68-4550-6A52-53AE-B6564A0E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D9F8-37A7-AE62-9C57-4AB2203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A283-345C-A199-F78D-67FCFE05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9A06-F16C-61A8-1FBE-A788C156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1635-6675-AB7E-A993-AF5597A3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B5BB-9F04-DD4C-8AF9-9014E0FB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6A4D-6105-FE3A-DE47-B3F3E8F8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FFB9-5FB4-7FA8-5AF9-25BEF5DD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3AB0-A48E-AB36-C8FB-8985AF41E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DD63A-C528-56CF-94B0-9DE7D918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E2DCD-24C2-1F7E-34CE-BE7C5F6F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30B34-FF48-ECBB-B9AD-8726D485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FE99-9798-C514-8F03-0F848DE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DD6B-A9EB-EE4B-DB34-7C0E5E27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A24C-B0B7-7898-C2A7-6287CFF8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4E944-3FE0-3211-85B5-A9CDD944A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886AB-0FF9-D756-1A4E-D983965E1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7F64A-7A47-7C60-121D-816EE1FEF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3B74A-2F93-C4D0-CF99-0781A71C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4C949-21D3-0978-9BA0-D9703676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32778-DA10-E028-B54A-A8E7D509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47C8-E2D6-AE08-ADD1-E485ED17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6F0A9-09A8-1891-D9C3-B5B52A23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F2630-0CA2-B4CA-7D82-28C9247A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C839-A41B-600D-3C65-36816E9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37CE6-266F-BB92-AF8B-938A789B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FBAEC-4F74-9AB8-B2A1-B38F26C7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5F92F-A6AC-7731-24CF-4F5F3D39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537A-20CD-74FF-60DA-C9D67314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8396-053D-5831-6089-78899273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4DC37-0CA4-B879-76C6-500D9FFD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0CB6-1723-CD56-0DA9-3DF90842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038C5-3F7D-D663-6C0F-659AFAD1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9C52-D1FE-B966-AFD6-AEA1FEF8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387A-1C01-0D90-74E0-B32DA1DA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86B8B-7A4A-3522-ED19-3A31F4830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F8BA-F857-D593-182F-5499C1AE7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5A67-76E0-543E-10D1-4F439F47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8884-B4B5-3789-447B-2134D6C2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25EC-DD67-2B73-4710-A93ED128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D5A43-5698-9939-29DA-2AE36054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E2E29-5DF5-9689-54AF-636330C57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B32E-B33C-F0B1-579C-DBA173968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825A-711A-4BCC-BDE2-68308768D73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0B07-A049-2102-6B85-A58B2081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065D-C073-72A8-D3F4-C5F7797EB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ECBD-9A0C-4FE4-AAB9-BB9BB988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builtin-types/ref-struc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ndjin.com/blog/2022/07/understanding-the-stack-and-heap-in-csharp-dotnet#:~:text=%22The%20heap%22%20refers%20to%20the%20managed%20heap%2C%20which%2C,a%20heap%20data%20structure.%20The%20heap%20data%20stru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91F1-6132-63E5-0711-E094EC844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F13E1-A98C-420F-65EA-4BA52A80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941372" y="1325523"/>
            <a:ext cx="1898987" cy="431327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7713" y="2778828"/>
            <a:ext cx="1898987" cy="950027"/>
          </a:xfrm>
          <a:prstGeom prst="rect">
            <a:avLst/>
          </a:prstGeom>
          <a:noFill/>
          <a:ln w="76200"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2457501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6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682" fill="hold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34" decel="50000" autoRev="1" fill="hold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4" fill="hold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941372" y="1325523"/>
            <a:ext cx="1898987" cy="431327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7713" y="2778828"/>
            <a:ext cx="1898987" cy="950027"/>
          </a:xfrm>
          <a:prstGeom prst="rect">
            <a:avLst/>
          </a:prstGeom>
          <a:noFill/>
          <a:ln w="76200"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9878049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 bwMode="auto">
          <a:xfrm>
            <a:off x="3941372" y="1325523"/>
            <a:ext cx="1898987" cy="431327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solidFill>
            <a:schemeClr val="accent6"/>
          </a:solidFill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472646" y="1272502"/>
            <a:ext cx="5241708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Threshold: 85K </a:t>
            </a:r>
          </a:p>
          <a:p>
            <a:r>
              <a:rPr lang="en-US" dirty="0"/>
              <a:t>Large GC is different</a:t>
            </a:r>
          </a:p>
          <a:p>
            <a:r>
              <a:rPr lang="en-US" dirty="0"/>
              <a:t>NOTE: </a:t>
            </a:r>
          </a:p>
          <a:p>
            <a:pPr marL="457200" lvl="1" indent="0">
              <a:buNone/>
            </a:pPr>
            <a:r>
              <a:rPr lang="en-US" dirty="0"/>
              <a:t>Prior to .NET 4.5, </a:t>
            </a:r>
            <a:br>
              <a:rPr lang="en-US" dirty="0"/>
            </a:br>
            <a:r>
              <a:rPr lang="en-US" dirty="0"/>
              <a:t>the large object heap had compaction issues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1544389" y="3856188"/>
            <a:ext cx="1015588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406669" y="3961332"/>
            <a:ext cx="1015588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54647" y="4066476"/>
            <a:ext cx="1015588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997126" y="3459167"/>
            <a:ext cx="1531183" cy="12803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149526" y="3611567"/>
            <a:ext cx="1531183" cy="12803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301926" y="3763967"/>
            <a:ext cx="1531183" cy="12803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395689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DECBC8-085F-4A0D-9679-B8646E884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82D134-79E4-4AF6-BA52-9FE4F114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Large Object Heap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F49A-384F-4FF5-B729-9AFFA187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7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Object Heap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347438" y="4719939"/>
            <a:ext cx="1863052" cy="374576"/>
          </a:xfrm>
          <a:prstGeom prst="ellipse">
            <a:avLst/>
          </a:prstGeom>
          <a:pattFill prst="pct20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54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09877E-6 L 0.13386 -0.03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09877E-6 L 0.10452 -0.101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09877E-6 L 0.23108 -0.209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Object Heap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37525" y="3237623"/>
            <a:ext cx="1863052" cy="38492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0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Object Heap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403462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550088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3313004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346028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37525" y="3624973"/>
            <a:ext cx="1863052" cy="38492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DECBC8-085F-4A0D-9679-B8646E884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82D134-79E4-4AF6-BA52-9FE4F114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Small Object Heap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F49A-384F-4FF5-B729-9AFFA187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6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Magnetic Disk 13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55490" y="4448432"/>
            <a:ext cx="1863052" cy="2758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55489" y="4724268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884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51607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55489" y="4153923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30120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55490" y="3149291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695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300424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3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Magnetic Disk 19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Removed as App Runs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55490" y="4444102"/>
            <a:ext cx="1863052" cy="27583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55489" y="4149593"/>
            <a:ext cx="1863051" cy="12942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55490" y="3144962"/>
            <a:ext cx="1863052" cy="50231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155490" y="4448432"/>
            <a:ext cx="1863052" cy="2758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155489" y="4153923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55490" y="3149291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8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70ED-C270-0693-436C-B71BDA9E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haven’t chatted about recently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86BC-D50F-F6B1-330A-57D53D94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  <a:p>
            <a:r>
              <a:rPr lang="en-US" dirty="0"/>
              <a:t>Heap/stack</a:t>
            </a:r>
          </a:p>
          <a:p>
            <a:r>
              <a:rPr lang="en-US" dirty="0"/>
              <a:t>Value/reference</a:t>
            </a:r>
          </a:p>
          <a:p>
            <a:r>
              <a:rPr lang="en-US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87030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Magnetic Disk 13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Removed as App Runs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55490" y="4444102"/>
            <a:ext cx="1863052" cy="27583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55489" y="4149593"/>
            <a:ext cx="1863051" cy="12942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55490" y="3144962"/>
            <a:ext cx="1863052" cy="50231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44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Starts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35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6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295042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12-Point Star 7"/>
          <p:cNvSpPr/>
          <p:nvPr/>
        </p:nvSpPr>
        <p:spPr bwMode="auto">
          <a:xfrm>
            <a:off x="3169461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12-Point Star 8"/>
          <p:cNvSpPr/>
          <p:nvPr/>
        </p:nvSpPr>
        <p:spPr bwMode="auto">
          <a:xfrm>
            <a:off x="2706637" y="3533705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1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295042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12-Point Star 7"/>
          <p:cNvSpPr/>
          <p:nvPr/>
        </p:nvSpPr>
        <p:spPr bwMode="auto">
          <a:xfrm>
            <a:off x="3169461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12-Point Star 8"/>
          <p:cNvSpPr/>
          <p:nvPr/>
        </p:nvSpPr>
        <p:spPr bwMode="auto">
          <a:xfrm>
            <a:off x="2706637" y="3533705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22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gnetic Disk 14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295042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0 GC</a:t>
            </a:r>
          </a:p>
        </p:txBody>
      </p:sp>
      <p:sp>
        <p:nvSpPr>
          <p:cNvPr id="9" name="12-Point Star 8"/>
          <p:cNvSpPr/>
          <p:nvPr/>
        </p:nvSpPr>
        <p:spPr bwMode="auto">
          <a:xfrm>
            <a:off x="3169461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12-Point Star 9"/>
          <p:cNvSpPr/>
          <p:nvPr/>
        </p:nvSpPr>
        <p:spPr bwMode="auto">
          <a:xfrm>
            <a:off x="2706637" y="3533705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98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5586 0.04004 C 0.06745 0.04907 0.08503 0.05393 0.10339 0.05393 C 0.12422 0.05393 0.14102 0.04907 0.15261 0.04004 L 0.2086 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2.22222E-6 L 0.05586 0.04004 C 0.06745 0.04907 0.08503 0.05393 0.10339 0.05393 C 0.12422 0.05393 0.14102 0.04907 0.15261 0.04004 L 0.2086 2.22222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7593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0 GC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2-Point Star 11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75933" y="2523892"/>
            <a:ext cx="1315844" cy="3297045"/>
            <a:chOff x="1931949" y="1892919"/>
            <a:chExt cx="986883" cy="2472784"/>
          </a:xfrm>
        </p:grpSpPr>
        <p:sp>
          <p:nvSpPr>
            <p:cNvPr id="3" name="Rectangle 2"/>
            <p:cNvSpPr/>
            <p:nvPr/>
          </p:nvSpPr>
          <p:spPr bwMode="auto">
            <a:xfrm>
              <a:off x="1931949" y="1892919"/>
              <a:ext cx="986883" cy="24727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 0</a:t>
              </a:r>
            </a:p>
          </p:txBody>
        </p:sp>
        <p:sp>
          <p:nvSpPr>
            <p:cNvPr id="15" name="12-Point Star 14"/>
            <p:cNvSpPr/>
            <p:nvPr/>
          </p:nvSpPr>
          <p:spPr bwMode="auto">
            <a:xfrm>
              <a:off x="2029977" y="2650278"/>
              <a:ext cx="425141" cy="301083"/>
            </a:xfrm>
            <a:prstGeom prst="star12">
              <a:avLst/>
            </a:prstGeom>
            <a:pattFill prst="dkDn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04426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48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233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1 GC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5586 0.04004 C 0.06745 0.04907 0.08503 0.05393 0.10339 0.05393 C 0.12422 0.05393 0.14102 0.04907 0.15261 0.04004 L 0.2086 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review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91778" y="1371601"/>
            <a:ext cx="1494263" cy="371335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6820831" y="1371601"/>
            <a:ext cx="1494263" cy="371335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sp>
        <p:nvSpPr>
          <p:cNvPr id="5" name="Isosceles Triangle 4"/>
          <p:cNvSpPr/>
          <p:nvPr/>
        </p:nvSpPr>
        <p:spPr bwMode="auto">
          <a:xfrm rot="5400000">
            <a:off x="4438186" y="4137103"/>
            <a:ext cx="401444" cy="345688"/>
          </a:xfrm>
          <a:prstGeom prst="triangle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12-Point Star 5"/>
          <p:cNvSpPr/>
          <p:nvPr/>
        </p:nvSpPr>
        <p:spPr bwMode="auto">
          <a:xfrm>
            <a:off x="7272454" y="4109226"/>
            <a:ext cx="566855" cy="401444"/>
          </a:xfrm>
          <a:prstGeom prst="star12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7"/>
          </p:cNvCxnSpPr>
          <p:nvPr/>
        </p:nvCxnSpPr>
        <p:spPr bwMode="auto">
          <a:xfrm>
            <a:off x="4811753" y="4309947"/>
            <a:ext cx="2460703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5-Point Star 11"/>
          <p:cNvSpPr/>
          <p:nvPr/>
        </p:nvSpPr>
        <p:spPr bwMode="auto">
          <a:xfrm>
            <a:off x="4337823" y="2771079"/>
            <a:ext cx="540835" cy="512955"/>
          </a:xfrm>
          <a:prstGeom prst="star5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63372" y="2771079"/>
            <a:ext cx="22958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Value types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15656" y="3771339"/>
            <a:ext cx="21435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Pointers to</a:t>
            </a:r>
            <a:b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8487493" y="3637994"/>
            <a:ext cx="309490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Instances of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99081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1 GC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8005645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03542" y="2523892"/>
            <a:ext cx="1315844" cy="3297045"/>
            <a:chOff x="3827656" y="1892919"/>
            <a:chExt cx="986883" cy="2472784"/>
          </a:xfrm>
        </p:grpSpPr>
        <p:sp>
          <p:nvSpPr>
            <p:cNvPr id="8" name="Rectangle 7"/>
            <p:cNvSpPr/>
            <p:nvPr/>
          </p:nvSpPr>
          <p:spPr bwMode="auto">
            <a:xfrm>
              <a:off x="3827656" y="1892919"/>
              <a:ext cx="986883" cy="24727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 1</a:t>
              </a:r>
            </a:p>
          </p:txBody>
        </p:sp>
        <p:sp>
          <p:nvSpPr>
            <p:cNvPr id="9" name="12-Point Star 8"/>
            <p:cNvSpPr/>
            <p:nvPr/>
          </p:nvSpPr>
          <p:spPr bwMode="auto">
            <a:xfrm>
              <a:off x="4301538" y="3310539"/>
              <a:ext cx="425141" cy="301083"/>
            </a:xfrm>
            <a:prstGeom prst="star12">
              <a:avLst/>
            </a:prstGeom>
            <a:pattFill prst="dkDn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038348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2 GC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8005645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76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023 L 0.07578 -0.06968 C 0.0931 -0.08426 0.10299 -0.10602 0.10299 -0.12917 C 0.10299 -0.15509 0.0931 -0.17616 0.07578 -0.19051 L -0.00091 -0.26111 " pathEditMode="relative" rAng="1620000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6" name="Left Brace 5"/>
          <p:cNvSpPr/>
          <p:nvPr/>
        </p:nvSpPr>
        <p:spPr bwMode="auto">
          <a:xfrm rot="5400000" flipV="1">
            <a:off x="4176134" y="75003"/>
            <a:ext cx="643052" cy="3843455"/>
          </a:xfrm>
          <a:prstGeom prst="leftBrac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>
                  <a:alpha val="100000"/>
                </a:prstClr>
              </a:solidFill>
              <a:latin typeface="Arial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5400000" flipV="1">
            <a:off x="7967547" y="1338809"/>
            <a:ext cx="643051" cy="1315844"/>
          </a:xfrm>
          <a:prstGeom prst="leftBrac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>
                  <a:alpha val="100000"/>
                </a:prstClr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450853" y="1177119"/>
            <a:ext cx="22358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Recent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268310" y="1165964"/>
            <a:ext cx="21837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Not recent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12-Point Star 13"/>
          <p:cNvSpPr/>
          <p:nvPr/>
        </p:nvSpPr>
        <p:spPr bwMode="auto">
          <a:xfrm>
            <a:off x="8005645" y="3190510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03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4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40470" y="2204738"/>
            <a:ext cx="1738954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7654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2553" y="1066800"/>
            <a:ext cx="4226464" cy="4865077"/>
          </a:xfrm>
          <a:prstGeom prst="rect">
            <a:avLst/>
          </a:prstGeom>
          <a:solidFill>
            <a:srgbClr val="000000">
              <a:alpha val="25098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black"/>
              </a:solidFill>
              <a:latin typeface="Tekton Pro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327541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307419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ight Arrow 4">
            <a:extLst>
              <a:ext uri="{FF2B5EF4-FFF2-40B4-BE49-F238E27FC236}">
                <a16:creationId xmlns:a16="http://schemas.microsoft.com/office/drawing/2014/main" id="{9C44D8B4-2A4C-448F-8D50-D1406D51C60D}"/>
              </a:ext>
            </a:extLst>
          </p:cNvPr>
          <p:cNvSpPr/>
          <p:nvPr/>
        </p:nvSpPr>
        <p:spPr bwMode="auto">
          <a:xfrm>
            <a:off x="3440470" y="2204738"/>
            <a:ext cx="1738954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210161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2553" y="1066800"/>
            <a:ext cx="4226464" cy="4865077"/>
          </a:xfrm>
          <a:prstGeom prst="rect">
            <a:avLst/>
          </a:prstGeom>
          <a:solidFill>
            <a:srgbClr val="000000">
              <a:alpha val="25098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black"/>
              </a:solidFill>
              <a:latin typeface="Tekton Pro" pitchFamily="34" charset="0"/>
            </a:endParaRPr>
          </a:p>
        </p:txBody>
      </p:sp>
      <p:sp>
        <p:nvSpPr>
          <p:cNvPr id="26" name="Right Arrow 4">
            <a:extLst>
              <a:ext uri="{FF2B5EF4-FFF2-40B4-BE49-F238E27FC236}">
                <a16:creationId xmlns:a16="http://schemas.microsoft.com/office/drawing/2014/main" id="{3DE2A09B-007C-4942-A9DC-41C8246BB8E8}"/>
              </a:ext>
            </a:extLst>
          </p:cNvPr>
          <p:cNvSpPr/>
          <p:nvPr/>
        </p:nvSpPr>
        <p:spPr bwMode="auto">
          <a:xfrm>
            <a:off x="3440470" y="2204738"/>
            <a:ext cx="1738954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B86CF8F8-0208-4635-A628-E34C1F419AD1}"/>
              </a:ext>
            </a:extLst>
          </p:cNvPr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032E5A-2F24-4993-8EEA-444F3C26BA21}"/>
              </a:ext>
            </a:extLst>
          </p:cNvPr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15ACA-BF82-459A-B533-7F415DAA0776}"/>
              </a:ext>
            </a:extLst>
          </p:cNvPr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5C52D7-25A7-4B95-B998-DF13E5B0B19C}"/>
              </a:ext>
            </a:extLst>
          </p:cNvPr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4D7154-844D-44C8-9791-7D6C03C4951E}"/>
              </a:ext>
            </a:extLst>
          </p:cNvPr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658A12-25D0-47E1-B608-D1F323D00E5B}"/>
              </a:ext>
            </a:extLst>
          </p:cNvPr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8906D7-3A43-493C-8198-6651D26E3EEE}"/>
              </a:ext>
            </a:extLst>
          </p:cNvPr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39868A-BE3E-46AF-A9EE-1F42FF0570B6}"/>
              </a:ext>
            </a:extLst>
          </p:cNvPr>
          <p:cNvSpPr/>
          <p:nvPr/>
        </p:nvSpPr>
        <p:spPr bwMode="auto">
          <a:xfrm>
            <a:off x="5327541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E3311E-7D9B-4A81-9867-335A69D92082}"/>
              </a:ext>
            </a:extLst>
          </p:cNvPr>
          <p:cNvSpPr/>
          <p:nvPr/>
        </p:nvSpPr>
        <p:spPr bwMode="auto">
          <a:xfrm>
            <a:off x="5307419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7" grpId="0" animBg="1"/>
      <p:bldP spid="19" grpId="0" animBg="1"/>
      <p:bldP spid="24" grpId="0" animBg="1"/>
      <p:bldP spid="25" grpId="0" animBg="1"/>
      <p:bldP spid="6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1953" y="3657153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E23209-94F9-4FFB-9FFD-82F586E26F95}"/>
              </a:ext>
            </a:extLst>
          </p:cNvPr>
          <p:cNvSpPr/>
          <p:nvPr/>
        </p:nvSpPr>
        <p:spPr bwMode="auto">
          <a:xfrm>
            <a:off x="5320111" y="4717006"/>
            <a:ext cx="1863051" cy="37457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AC7814-06FA-4B2C-B59F-8F41C3FE2320}"/>
              </a:ext>
            </a:extLst>
          </p:cNvPr>
          <p:cNvSpPr/>
          <p:nvPr/>
        </p:nvSpPr>
        <p:spPr bwMode="auto">
          <a:xfrm>
            <a:off x="5299988" y="3881202"/>
            <a:ext cx="1898987" cy="148045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rved Up Arrow 3"/>
          <p:cNvSpPr/>
          <p:nvPr/>
        </p:nvSpPr>
        <p:spPr bwMode="auto">
          <a:xfrm rot="5400000" flipV="1">
            <a:off x="6639374" y="3338004"/>
            <a:ext cx="2265892" cy="1061792"/>
          </a:xfrm>
          <a:prstGeom prst="curvedUpArrow">
            <a:avLst>
              <a:gd name="adj1" fmla="val 57882"/>
              <a:gd name="adj2" fmla="val 106701"/>
              <a:gd name="adj3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1952" y="3657151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</p:spTree>
    <p:extLst>
      <p:ext uri="{BB962C8B-B14F-4D97-AF65-F5344CB8AC3E}">
        <p14:creationId xmlns:p14="http://schemas.microsoft.com/office/powerpoint/2010/main" val="3722857372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37602" y="4398143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39759" y="4910787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57727" y="425087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rved Up Arrow 3"/>
          <p:cNvSpPr/>
          <p:nvPr/>
        </p:nvSpPr>
        <p:spPr bwMode="auto">
          <a:xfrm rot="5400000" flipV="1">
            <a:off x="6639374" y="3338004"/>
            <a:ext cx="2265892" cy="1061792"/>
          </a:xfrm>
          <a:prstGeom prst="curvedUpArrow">
            <a:avLst>
              <a:gd name="adj1" fmla="val 57882"/>
              <a:gd name="adj2" fmla="val 106701"/>
              <a:gd name="adj3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1952" y="3657151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</p:spTree>
    <p:extLst>
      <p:ext uri="{BB962C8B-B14F-4D97-AF65-F5344CB8AC3E}">
        <p14:creationId xmlns:p14="http://schemas.microsoft.com/office/powerpoint/2010/main" val="24851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8DCB8-36C1-D283-14D8-53B536A4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review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E4B6C41-9AE8-3E18-ADF6-F942E3C3C902}"/>
              </a:ext>
            </a:extLst>
          </p:cNvPr>
          <p:cNvSpPr/>
          <p:nvPr/>
        </p:nvSpPr>
        <p:spPr>
          <a:xfrm>
            <a:off x="1740818" y="1781550"/>
            <a:ext cx="3509910" cy="35634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365760" tIns="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 to heap items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struct like Span&lt;T&gt;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EAA934A-3796-569D-0C75-20A6D3E6D342}"/>
              </a:ext>
            </a:extLst>
          </p:cNvPr>
          <p:cNvSpPr/>
          <p:nvPr/>
        </p:nvSpPr>
        <p:spPr>
          <a:xfrm>
            <a:off x="5992303" y="1781550"/>
            <a:ext cx="5106969" cy="3563448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tIns="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types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Boxed value types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Span&lt;T&gt; values may be on the stack or heap</a:t>
            </a:r>
          </a:p>
        </p:txBody>
      </p:sp>
    </p:spTree>
    <p:extLst>
      <p:ext uri="{BB962C8B-B14F-4D97-AF65-F5344CB8AC3E}">
        <p14:creationId xmlns:p14="http://schemas.microsoft.com/office/powerpoint/2010/main" val="1445143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5125F9B-8BA3-4B0D-94AD-176E9FA3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What’s the point?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27479-4C8C-477A-AF1D-4B779BDB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00" y="1612413"/>
            <a:ext cx="8029111" cy="3633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6527CD-0746-D759-304C-C1B861C7C24F}"/>
              </a:ext>
            </a:extLst>
          </p:cNvPr>
          <p:cNvSpPr txBox="1"/>
          <p:nvPr/>
        </p:nvSpPr>
        <p:spPr bwMode="auto">
          <a:xfrm>
            <a:off x="425313" y="5596766"/>
            <a:ext cx="113413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solidFill>
                  <a:srgbClr val="002060"/>
                </a:solidFill>
                <a:latin typeface="Tekton Pro" pitchFamily="34" charset="0"/>
              </a:rPr>
              <a:t>Endeavour to have objects quickly removed, or live a very long time</a:t>
            </a:r>
          </a:p>
        </p:txBody>
      </p:sp>
    </p:spTree>
    <p:extLst>
      <p:ext uri="{BB962C8B-B14F-4D97-AF65-F5344CB8AC3E}">
        <p14:creationId xmlns:p14="http://schemas.microsoft.com/office/powerpoint/2010/main" val="10426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Three Generations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328983" y="1375509"/>
            <a:ext cx="7816" cy="1990969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2328983" y="3366478"/>
            <a:ext cx="0" cy="2649438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3438769" y="1500554"/>
            <a:ext cx="7816" cy="136769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>
            <a:off x="3993661" y="1906955"/>
            <a:ext cx="0" cy="458592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>
            <a:off x="4548552" y="2979634"/>
            <a:ext cx="0" cy="76678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1133230" y="1939157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33230" y="4009221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548916" y="1335464"/>
            <a:ext cx="3" cy="193726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5548916" y="4667689"/>
            <a:ext cx="0" cy="1348227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887258" y="238768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887260" y="4982296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548920" y="3276634"/>
            <a:ext cx="7816" cy="139106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5887261" y="3438766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1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8042033" y="2012351"/>
            <a:ext cx="3321743" cy="173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Objects must have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lived at least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The time length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of Gen 1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auto">
          <a:xfrm>
            <a:off x="1066800" y="3359589"/>
            <a:ext cx="3955869" cy="6889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452536" y="3248202"/>
            <a:ext cx="1096379" cy="6889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27816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3" grpId="0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You Effect GC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Allocations</a:t>
            </a:r>
          </a:p>
          <a:p>
            <a:pPr lvl="1"/>
            <a:r>
              <a:rPr lang="en-US" dirty="0"/>
              <a:t>Well, this is sort of the point of memory </a:t>
            </a:r>
            <a:r>
              <a:rPr lang="en-US" sz="40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don’t have a GC problem, you might have an allocation problem</a:t>
            </a:r>
          </a:p>
          <a:p>
            <a:pPr lvl="1"/>
            <a:r>
              <a:rPr lang="en-US" dirty="0"/>
              <a:t>Design objects to live forever (if they are needed) or be discarded quickly</a:t>
            </a:r>
          </a:p>
          <a:p>
            <a:pPr lvl="1"/>
            <a:r>
              <a:rPr lang="en-US" dirty="0"/>
              <a:t>Avoid boxing</a:t>
            </a:r>
          </a:p>
          <a:p>
            <a:endParaRPr lang="en-US" dirty="0"/>
          </a:p>
          <a:p>
            <a:r>
              <a:rPr lang="en-US" dirty="0"/>
              <a:t>GC settings</a:t>
            </a:r>
          </a:p>
          <a:p>
            <a:r>
              <a:rPr lang="en-US" dirty="0"/>
              <a:t>Explicitly calling Collect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EDB9821D-A181-4FBE-A5F8-59642A2A0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907" y="5135346"/>
            <a:ext cx="446241" cy="446241"/>
          </a:xfrm>
          <a:prstGeom prst="rect">
            <a:avLst/>
          </a:prstGeom>
        </p:spPr>
      </p:pic>
      <p:pic>
        <p:nvPicPr>
          <p:cNvPr id="8" name="Graphic 7" descr="No sign">
            <a:extLst>
              <a:ext uri="{FF2B5EF4-FFF2-40B4-BE49-F238E27FC236}">
                <a16:creationId xmlns:a16="http://schemas.microsoft.com/office/drawing/2014/main" id="{240E8122-8609-4FD8-9CE4-0CAFA7334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1101" y="4629756"/>
            <a:ext cx="446241" cy="4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8CB042-56B0-76FB-CC5D-8AC73AC5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ref struct </a:t>
            </a:r>
            <a:r>
              <a:rPr lang="en-US" dirty="0"/>
              <a:t>and other direct memory access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1B217-EDDA-E994-784C-A0105861A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36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old fabric with dragon pattern">
            <a:extLst>
              <a:ext uri="{FF2B5EF4-FFF2-40B4-BE49-F238E27FC236}">
                <a16:creationId xmlns:a16="http://schemas.microsoft.com/office/drawing/2014/main" id="{0A5B8E88-1000-9A39-E8FC-F627B71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C67BB-BB0F-7B5D-15FD-500D0661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51B16-25E1-E9F0-4A15-CF29C976C0A6}"/>
              </a:ext>
            </a:extLst>
          </p:cNvPr>
          <p:cNvSpPr txBox="1"/>
          <p:nvPr/>
        </p:nvSpPr>
        <p:spPr>
          <a:xfrm>
            <a:off x="5845743" y="6016533"/>
            <a:ext cx="47857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hlinkClick r:id="rId3"/>
              </a:rPr>
              <a:t>ref struct types - C# reference | Microsoft Learn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93097D-BC14-0FB4-6E95-C78FCA99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24" y="200445"/>
            <a:ext cx="9400847" cy="58160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4A03F68-3C97-A571-2320-5698C3806206}"/>
              </a:ext>
            </a:extLst>
          </p:cNvPr>
          <p:cNvSpPr/>
          <p:nvPr/>
        </p:nvSpPr>
        <p:spPr>
          <a:xfrm>
            <a:off x="9970168" y="1710348"/>
            <a:ext cx="2502569" cy="2611805"/>
          </a:xfrm>
          <a:custGeom>
            <a:avLst/>
            <a:gdLst>
              <a:gd name="connsiteX0" fmla="*/ 0 w 2502569"/>
              <a:gd name="connsiteY0" fmla="*/ 1305903 h 2611805"/>
              <a:gd name="connsiteX1" fmla="*/ 1251285 w 2502569"/>
              <a:gd name="connsiteY1" fmla="*/ 0 h 2611805"/>
              <a:gd name="connsiteX2" fmla="*/ 2502570 w 2502569"/>
              <a:gd name="connsiteY2" fmla="*/ 1305903 h 2611805"/>
              <a:gd name="connsiteX3" fmla="*/ 1251285 w 2502569"/>
              <a:gd name="connsiteY3" fmla="*/ 2611806 h 2611805"/>
              <a:gd name="connsiteX4" fmla="*/ 0 w 2502569"/>
              <a:gd name="connsiteY4" fmla="*/ 1305903 h 261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569" h="2611805" extrusionOk="0">
                <a:moveTo>
                  <a:pt x="0" y="1305903"/>
                </a:moveTo>
                <a:cubicBezTo>
                  <a:pt x="-137073" y="590536"/>
                  <a:pt x="622940" y="61665"/>
                  <a:pt x="1251285" y="0"/>
                </a:cubicBezTo>
                <a:cubicBezTo>
                  <a:pt x="2009114" y="137022"/>
                  <a:pt x="2507653" y="739793"/>
                  <a:pt x="2502570" y="1305903"/>
                </a:cubicBezTo>
                <a:cubicBezTo>
                  <a:pt x="2394868" y="1864643"/>
                  <a:pt x="2023037" y="2709362"/>
                  <a:pt x="1251285" y="2611806"/>
                </a:cubicBezTo>
                <a:cubicBezTo>
                  <a:pt x="590505" y="2499156"/>
                  <a:pt x="12348" y="2050156"/>
                  <a:pt x="0" y="1305903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C3C5EABB-885D-112E-3EE9-E030427EBDD1}"/>
              </a:ext>
            </a:extLst>
          </p:cNvPr>
          <p:cNvSpPr/>
          <p:nvPr/>
        </p:nvSpPr>
        <p:spPr>
          <a:xfrm rot="20968108">
            <a:off x="2970889" y="1219622"/>
            <a:ext cx="6071080" cy="3712786"/>
          </a:xfrm>
          <a:prstGeom prst="verticalScroll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Papyrus" panose="03070502060502030205" pitchFamily="66" charset="0"/>
              </a:rPr>
              <a:t>Take time to learn about ref struct and other unsafe guardrails if you plan to use it</a:t>
            </a:r>
          </a:p>
        </p:txBody>
      </p:sp>
    </p:spTree>
    <p:extLst>
      <p:ext uri="{BB962C8B-B14F-4D97-AF65-F5344CB8AC3E}">
        <p14:creationId xmlns:p14="http://schemas.microsoft.com/office/powerpoint/2010/main" val="23786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87144-627F-33BF-B7AA-19A9A7C2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Classes, structs and records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34E31-457B-218D-7821-FDDFB985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5580" y="2511321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Demo first</a:t>
            </a:r>
          </a:p>
        </p:txBody>
      </p:sp>
    </p:spTree>
    <p:extLst>
      <p:ext uri="{BB962C8B-B14F-4D97-AF65-F5344CB8AC3E}">
        <p14:creationId xmlns:p14="http://schemas.microsoft.com/office/powerpoint/2010/main" val="3539441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8491-29A7-A1AD-04C9-A73C50EE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Records</a:t>
            </a:r>
            <a:r>
              <a:rPr lang="en-US"/>
              <a:t>, Structs, oh my!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CB3EA-DD55-3A71-8929-EB9E8007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90" y="1957380"/>
            <a:ext cx="8765316" cy="254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854D-BA47-A34C-166C-36E5D9A9C438}"/>
              </a:ext>
            </a:extLst>
          </p:cNvPr>
          <p:cNvSpPr txBox="1"/>
          <p:nvPr/>
        </p:nvSpPr>
        <p:spPr>
          <a:xfrm>
            <a:off x="1593850" y="4832350"/>
            <a:ext cx="911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a casual benchmark to show the big differences – orders of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not evidence for difference differences in the value equality.</a:t>
            </a:r>
          </a:p>
        </p:txBody>
      </p:sp>
    </p:spTree>
    <p:extLst>
      <p:ext uri="{BB962C8B-B14F-4D97-AF65-F5344CB8AC3E}">
        <p14:creationId xmlns:p14="http://schemas.microsoft.com/office/powerpoint/2010/main" val="2485565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8FFB-C53C-CB4F-A44A-8374DBAE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F70A-97ED-3474-FF33-467F9A2D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heap and stack details (not ref struct): </a:t>
            </a:r>
            <a:r>
              <a:rPr lang="en-US" dirty="0">
                <a:hlinkClick r:id="rId2"/>
              </a:rPr>
              <a:t>Understanding the Stack and Heap in C# | </a:t>
            </a:r>
            <a:r>
              <a:rPr lang="en-US" dirty="0" err="1">
                <a:hlinkClick r:id="rId2"/>
              </a:rPr>
              <a:t>endjin</a:t>
            </a:r>
            <a:r>
              <a:rPr lang="en-US" dirty="0">
                <a:hlinkClick r:id="rId2"/>
              </a:rPr>
              <a:t> - Azure Data Analytics Consultancy UK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kinds of memory management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697128" y="2018995"/>
            <a:ext cx="2418893" cy="159959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tx1"/>
                </a:solidFill>
                <a:latin typeface="Tekton Pro" pitchFamily="34" charset="0"/>
              </a:rPr>
              <a:t>None</a:t>
            </a:r>
            <a:br>
              <a:rPr lang="en-US" sz="2667" dirty="0">
                <a:solidFill>
                  <a:schemeClr val="tx1"/>
                </a:solidFill>
                <a:latin typeface="Tekton Pro" pitchFamily="34" charset="0"/>
              </a:rPr>
            </a:br>
            <a:r>
              <a:rPr lang="en-US" sz="2667" dirty="0">
                <a:solidFill>
                  <a:schemeClr val="tx1"/>
                </a:solidFill>
                <a:latin typeface="Tekton Pro" pitchFamily="34" charset="0"/>
              </a:rPr>
              <a:t>(C++)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33064" y="3618588"/>
            <a:ext cx="3376371" cy="194259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prstClr val="black"/>
                </a:solidFill>
                <a:latin typeface="Tekton Pro" pitchFamily="34" charset="0"/>
              </a:rPr>
              <a:t>Traced GC</a:t>
            </a:r>
            <a:br>
              <a:rPr lang="en-US" sz="2667" b="1" dirty="0">
                <a:solidFill>
                  <a:prstClr val="black"/>
                </a:solidFill>
                <a:latin typeface="Tekton Pro" pitchFamily="34" charset="0"/>
              </a:rPr>
            </a:br>
            <a:r>
              <a:rPr lang="en-US" sz="2667" b="1" dirty="0">
                <a:solidFill>
                  <a:prstClr val="black"/>
                </a:solidFill>
                <a:latin typeface="Tekton Pro" pitchFamily="34" charset="0"/>
              </a:rPr>
              <a:t>(C#/VB.NET)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68844" y="1872691"/>
            <a:ext cx="2386381" cy="157683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Ref counted</a:t>
            </a:r>
            <a:br>
              <a:rPr lang="en-US" sz="2667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(VB6)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7679334" y="4102203"/>
            <a:ext cx="2425396" cy="1213509"/>
          </a:xfrm>
          <a:prstGeom prst="leftArrow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062831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Garbage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3810206" y="1474238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dirty="0">
                  <a:solidFill>
                    <a:srgbClr val="9BBB59">
                      <a:lumMod val="75000"/>
                    </a:srgbClr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205" y="1474237"/>
                <a:ext cx="931101" cy="1446550"/>
              </a:xfrm>
              <a:prstGeom prst="rect">
                <a:avLst/>
              </a:prstGeom>
              <a:blipFill rotWithShape="0">
                <a:blip r:embed="rId3"/>
                <a:stretch>
                  <a:fillRect r="-5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4344444" y="3242195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800" b="1" i="1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dirty="0">
                  <a:solidFill>
                    <a:srgbClr val="9BBB59">
                      <a:lumMod val="7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8333" y="2431646"/>
                <a:ext cx="698326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5275546" y="211065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545" y="2110655"/>
                <a:ext cx="931101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181595" y="3242194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594" y="3242193"/>
                <a:ext cx="931101" cy="12003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672196" y="240708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196" y="2407084"/>
                <a:ext cx="931101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7622087" y="2866290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086" y="2866290"/>
                <a:ext cx="931101" cy="12003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 bwMode="auto">
          <a:xfrm>
            <a:off x="4779724" y="2304789"/>
            <a:ext cx="669099" cy="23799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080342" y="2699400"/>
            <a:ext cx="823588" cy="1668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517200" y="2585540"/>
            <a:ext cx="248955" cy="9801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327727" y="2110658"/>
            <a:ext cx="488515" cy="58874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084525" y="2937394"/>
            <a:ext cx="446239" cy="64924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903930" y="3429000"/>
            <a:ext cx="910223" cy="25260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6716037" y="3181613"/>
            <a:ext cx="146139" cy="37369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879167" y="3870502"/>
            <a:ext cx="3762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Roots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Stack</a:t>
            </a:r>
            <a:endParaRPr lang="en-US" sz="2800" dirty="0">
              <a:solidFill>
                <a:srgbClr val="2A2A2A"/>
              </a:solidFill>
              <a:latin typeface="Calibri Light" panose="020F03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Static data</a:t>
            </a:r>
            <a:endParaRPr lang="en-US" sz="2800" dirty="0">
              <a:solidFill>
                <a:srgbClr val="2A2A2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20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4344444" y="3242195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i="1" dirty="0">
                  <a:solidFill>
                    <a:srgbClr val="9BBB59">
                      <a:lumMod val="75000"/>
                    </a:srgb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8333" y="2431646"/>
                <a:ext cx="698326" cy="1107996"/>
              </a:xfrm>
              <a:prstGeom prst="rect">
                <a:avLst/>
              </a:prstGeom>
              <a:blipFill rotWithShape="0">
                <a:blip r:embed="rId3"/>
                <a:stretch>
                  <a:fillRect r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4350709" y="3242194"/>
                <a:ext cx="906049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</m:t>
                      </m:r>
                    </m:oMath>
                  </m:oMathPara>
                </a14:m>
                <a:endParaRPr lang="en-US" sz="8800" b="1" i="1" dirty="0">
                  <a:solidFill>
                    <a:srgbClr val="9BBB59">
                      <a:lumMod val="75000"/>
                    </a:srgb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3031" y="2431645"/>
                <a:ext cx="679537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Garbage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5275546" y="211065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545" y="2110655"/>
                <a:ext cx="931101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181595" y="3242194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594" y="3242193"/>
                <a:ext cx="931101" cy="12003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672196" y="240708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196" y="2407084"/>
                <a:ext cx="931101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7622087" y="2866290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086" y="2866290"/>
                <a:ext cx="931101" cy="12003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 bwMode="auto">
          <a:xfrm>
            <a:off x="4779724" y="2304789"/>
            <a:ext cx="669099" cy="23799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080342" y="2699400"/>
            <a:ext cx="823588" cy="1668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517200" y="2585540"/>
            <a:ext cx="248955" cy="9801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327727" y="2110658"/>
            <a:ext cx="488515" cy="58874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084525" y="2937394"/>
            <a:ext cx="446239" cy="64924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903930" y="3429000"/>
            <a:ext cx="910223" cy="25260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6716037" y="3181613"/>
            <a:ext cx="146139" cy="37369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810206" y="1474238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dirty="0">
                  <a:solidFill>
                    <a:srgbClr val="9BBB59">
                      <a:lumMod val="75000"/>
                    </a:srgbClr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205" y="1474237"/>
                <a:ext cx="931101" cy="1446550"/>
              </a:xfrm>
              <a:prstGeom prst="rect">
                <a:avLst/>
              </a:prstGeom>
              <a:blipFill rotWithShape="0">
                <a:blip r:embed="rId10"/>
                <a:stretch>
                  <a:fillRect r="-5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49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6" grpId="1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247587" y="1257300"/>
            <a:ext cx="970990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Depending on platform design, </a:t>
            </a:r>
            <a:b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it is either expensive to create or it is expensive to destroy objects </a:t>
            </a:r>
            <a:b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accessed via pointers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>
              <a:solidFill>
                <a:srgbClr val="002060"/>
              </a:solidFill>
              <a:latin typeface="Tekton Pro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In .NET, cheap to create, not so cheap to destroy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>
              <a:solidFill>
                <a:srgbClr val="002060"/>
              </a:solidFill>
              <a:latin typeface="Tekton Pro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So, things hang around until reclaiming memory </a:t>
            </a:r>
            <a:b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is required or convenient</a:t>
            </a:r>
          </a:p>
        </p:txBody>
      </p:sp>
    </p:spTree>
    <p:extLst>
      <p:ext uri="{BB962C8B-B14F-4D97-AF65-F5344CB8AC3E}">
        <p14:creationId xmlns:p14="http://schemas.microsoft.com/office/powerpoint/2010/main" val="20996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109587" y="4204489"/>
            <a:ext cx="1578392" cy="95166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085080" y="1257300"/>
            <a:ext cx="62611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How do objects wind up on the heap?</a:t>
            </a:r>
          </a:p>
          <a:p>
            <a:pPr marL="6858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34" dirty="0">
                <a:latin typeface="+mn-lt"/>
              </a:rPr>
              <a:t>new()</a:t>
            </a:r>
          </a:p>
          <a:p>
            <a:pPr marL="6858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34" dirty="0">
                <a:latin typeface="+mn-lt"/>
              </a:rPr>
              <a:t>Boxing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246906" y="3505200"/>
            <a:ext cx="1300599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type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248486" y="4419894"/>
            <a:ext cx="1300599" cy="520861"/>
          </a:xfrm>
          <a:prstGeom prst="ellipse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</a:t>
            </a:r>
          </a:p>
        </p:txBody>
      </p:sp>
    </p:spTree>
    <p:extLst>
      <p:ext uri="{BB962C8B-B14F-4D97-AF65-F5344CB8AC3E}">
        <p14:creationId xmlns:p14="http://schemas.microsoft.com/office/powerpoint/2010/main" val="17458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26" ma:contentTypeDescription="Create a new document." ma:contentTypeScope="" ma:versionID="b6a98e81cc348377e8acfbe51b6405a3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xmlns:ns4="230e9df3-be65-4c73-a93b-d1236ebd677e" targetNamespace="http://schemas.microsoft.com/office/2006/metadata/properties" ma:root="true" ma:fieldsID="d840e71acb1a797939a1ede8525add56" ns1:_="" ns2:_="" ns3:_="" ns4:_="">
    <xsd:import namespace="http://schemas.microsoft.com/sharepoint/v3"/>
    <xsd:import namespace="569b343d-e775-480b-9b2b-6a6986deb9b0"/>
    <xsd:import namespace="11245976-3b4d-4794-a754-317688483df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pec_x0020_Status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 ma:readOnly="false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Spec_x0020_Status" ma:index="2" nillable="true" ma:displayName="Status" ma:default="Draft" ma:format="Dropdown" ma:internalName="Spec_x0020_Status" ma:readOnly="false">
      <xsd:simpleType>
        <xsd:restriction base="dms:Choice">
          <xsd:enumeration value="Draft"/>
          <xsd:enumeration value="Reviewed"/>
        </xsd:restriction>
      </xsd:simpleType>
    </xsd:element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hidden="true" ma:internalName="MediaServiceKeyPoint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9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1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hidden="true" ma:internalName="SharedWithDetails" ma:readOnly="true">
      <xsd:simpleType>
        <xsd:restriction base="dms:Note"/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9dd92c22-cae5-4046-bed8-b3b21d61b9fd}" ma:internalName="TaxCatchAll" ma:showField="CatchAllData" ma:web="11245976-3b4d-4794-a754-317688483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569b343d-e775-480b-9b2b-6a6986deb9b0">
      <Terms xmlns="http://schemas.microsoft.com/office/infopath/2007/PartnerControls"/>
    </lcf76f155ced4ddcb4097134ff3c332f>
    <OneNoteFluid_FileOrder xmlns="569b343d-e775-480b-9b2b-6a6986deb9b0" xsi:nil="true"/>
    <Spec_x0020_Status xmlns="569b343d-e775-480b-9b2b-6a6986deb9b0">Draft</Spec_x0020_Status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36AB135-6332-41A5-9F10-9735CB57E7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D1DEF-B774-40E3-BF84-00C93653E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25EF1A-282D-4146-A59E-C25DC95E99C8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69b343d-e775-480b-9b2b-6a6986deb9b0"/>
    <ds:schemaRef ds:uri="http://purl.org/dc/elements/1.1/"/>
    <ds:schemaRef ds:uri="http://schemas.microsoft.com/office/2006/metadata/properties"/>
    <ds:schemaRef ds:uri="11245976-3b4d-4794-a754-317688483df2"/>
    <ds:schemaRef ds:uri="230e9df3-be65-4c73-a93b-d1236ebd677e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883</Words>
  <Application>Microsoft Office PowerPoint</Application>
  <PresentationFormat>Widescreen</PresentationFormat>
  <Paragraphs>243</Paragraphs>
  <Slides>47</Slides>
  <Notes>36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Cascadia Code</vt:lpstr>
      <vt:lpstr>Papyrus</vt:lpstr>
      <vt:lpstr>Tekton Pro</vt:lpstr>
      <vt:lpstr>Office Theme 2013 - 2022</vt:lpstr>
      <vt:lpstr>Types</vt:lpstr>
      <vt:lpstr>Things we haven’t chatted about recently</vt:lpstr>
      <vt:lpstr>Heap and stack review</vt:lpstr>
      <vt:lpstr>Heap and stack review</vt:lpstr>
      <vt:lpstr>A few kinds of memory management</vt:lpstr>
      <vt:lpstr>Tracing Garbage Collection</vt:lpstr>
      <vt:lpstr>Tracing Garbage Collection</vt:lpstr>
      <vt:lpstr>PowerPoint Presentation</vt:lpstr>
      <vt:lpstr>Heap</vt:lpstr>
      <vt:lpstr>Heap</vt:lpstr>
      <vt:lpstr>Heaps</vt:lpstr>
      <vt:lpstr>Heaps</vt:lpstr>
      <vt:lpstr>Large Object Heap</vt:lpstr>
      <vt:lpstr>Large Object Heap</vt:lpstr>
      <vt:lpstr>Large Object Heap</vt:lpstr>
      <vt:lpstr>Large Object Heap</vt:lpstr>
      <vt:lpstr>Small Object Heap</vt:lpstr>
      <vt:lpstr>Small object heap</vt:lpstr>
      <vt:lpstr>Pointers Removed as App Runs</vt:lpstr>
      <vt:lpstr>Pointers Removed as App Runs</vt:lpstr>
      <vt:lpstr>Garbage Collection Starts</vt:lpstr>
      <vt:lpstr>PowerPoint Presentation</vt:lpstr>
      <vt:lpstr>PowerPoint Presentation</vt:lpstr>
      <vt:lpstr>PowerPoint Presentation</vt:lpstr>
      <vt:lpstr>Gen 0 GC</vt:lpstr>
      <vt:lpstr>Gen 0 GC</vt:lpstr>
      <vt:lpstr>PowerPoint Presentation</vt:lpstr>
      <vt:lpstr>PowerPoint Presentation</vt:lpstr>
      <vt:lpstr>Gen 1 GC</vt:lpstr>
      <vt:lpstr>Gen 1 GC</vt:lpstr>
      <vt:lpstr>Gen 2 GC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point?</vt:lpstr>
      <vt:lpstr>Why Three Generations</vt:lpstr>
      <vt:lpstr>Ways You Effect GC</vt:lpstr>
      <vt:lpstr>ref struct and other direct memory access</vt:lpstr>
      <vt:lpstr>PowerPoint Presentation</vt:lpstr>
      <vt:lpstr>Classes, structs and records</vt:lpstr>
      <vt:lpstr>Classes, Records, Structs, oh my!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</dc:title>
  <dc:creator>Kathleen Dollard</dc:creator>
  <cp:lastModifiedBy>Kathleen Dollard</cp:lastModifiedBy>
  <cp:revision>2</cp:revision>
  <dcterms:created xsi:type="dcterms:W3CDTF">2022-12-06T15:24:15Z</dcterms:created>
  <dcterms:modified xsi:type="dcterms:W3CDTF">2022-12-09T02:15:34Z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ediaServiceImageTags">
    <vt:lpwstr/>
  </property>
</Properties>
</file>