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59" r:id="rId5"/>
  </p:sldMasterIdLst>
  <p:notesMasterIdLst>
    <p:notesMasterId r:id="rId21"/>
  </p:notesMasterIdLst>
  <p:handoutMasterIdLst>
    <p:handoutMasterId r:id="rId22"/>
  </p:handoutMasterIdLst>
  <p:sldIdLst>
    <p:sldId id="463" r:id="rId6"/>
    <p:sldId id="357" r:id="rId7"/>
    <p:sldId id="559" r:id="rId8"/>
    <p:sldId id="570" r:id="rId9"/>
    <p:sldId id="560" r:id="rId10"/>
    <p:sldId id="561" r:id="rId11"/>
    <p:sldId id="562" r:id="rId12"/>
    <p:sldId id="563" r:id="rId13"/>
    <p:sldId id="567" r:id="rId14"/>
    <p:sldId id="564" r:id="rId15"/>
    <p:sldId id="568" r:id="rId16"/>
    <p:sldId id="566" r:id="rId17"/>
    <p:sldId id="543" r:id="rId18"/>
    <p:sldId id="546" r:id="rId19"/>
    <p:sldId id="551" r:id="rId20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357"/>
            <p14:sldId id="559"/>
            <p14:sldId id="570"/>
            <p14:sldId id="560"/>
            <p14:sldId id="561"/>
            <p14:sldId id="562"/>
            <p14:sldId id="563"/>
            <p14:sldId id="567"/>
            <p14:sldId id="564"/>
            <p14:sldId id="568"/>
            <p14:sldId id="566"/>
            <p14:sldId id="543"/>
            <p14:sldId id="546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FC545-8523-4856-BFC5-59BFA8218383}" v="47" dt="2021-12-09T19:35:21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1" autoAdjust="0"/>
    <p:restoredTop sz="92868" autoAdjust="0"/>
  </p:normalViewPr>
  <p:slideViewPr>
    <p:cSldViewPr>
      <p:cViewPr varScale="1">
        <p:scale>
          <a:sx n="71" d="100"/>
          <a:sy n="71" d="100"/>
        </p:scale>
        <p:origin x="1272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Dollard" userId="0e099197-7e30-40b4-b137-48962f86e452" providerId="ADAL" clId="{8AAFC545-8523-4856-BFC5-59BFA8218383}"/>
    <pc:docChg chg="undo redo custSel addSld delSld modSld modSection">
      <pc:chgData name="Kathleen Dollard" userId="0e099197-7e30-40b4-b137-48962f86e452" providerId="ADAL" clId="{8AAFC545-8523-4856-BFC5-59BFA8218383}" dt="2021-12-09T19:39:31.849" v="8327" actId="20577"/>
      <pc:docMkLst>
        <pc:docMk/>
      </pc:docMkLst>
      <pc:sldChg chg="modSp mod">
        <pc:chgData name="Kathleen Dollard" userId="0e099197-7e30-40b4-b137-48962f86e452" providerId="ADAL" clId="{8AAFC545-8523-4856-BFC5-59BFA8218383}" dt="2021-12-09T15:46:03.172" v="6662" actId="5793"/>
        <pc:sldMkLst>
          <pc:docMk/>
          <pc:sldMk cId="1455365664" sldId="357"/>
        </pc:sldMkLst>
        <pc:spChg chg="mod">
          <ac:chgData name="Kathleen Dollard" userId="0e099197-7e30-40b4-b137-48962f86e452" providerId="ADAL" clId="{8AAFC545-8523-4856-BFC5-59BFA8218383}" dt="2021-12-09T15:46:03.172" v="6662" actId="5793"/>
          <ac:spMkLst>
            <pc:docMk/>
            <pc:sldMk cId="1455365664" sldId="357"/>
            <ac:spMk id="2" creationId="{00000000-0000-0000-0000-000000000000}"/>
          </ac:spMkLst>
        </pc:spChg>
        <pc:spChg chg="mod">
          <ac:chgData name="Kathleen Dollard" userId="0e099197-7e30-40b4-b137-48962f86e452" providerId="ADAL" clId="{8AAFC545-8523-4856-BFC5-59BFA8218383}" dt="2021-12-06T21:00:35.384" v="5008" actId="20577"/>
          <ac:spMkLst>
            <pc:docMk/>
            <pc:sldMk cId="1455365664" sldId="357"/>
            <ac:spMk id="3" creationId="{00000000-0000-0000-0000-000000000000}"/>
          </ac:spMkLst>
        </pc:spChg>
      </pc:sldChg>
      <pc:sldChg chg="addSp modSp mod">
        <pc:chgData name="Kathleen Dollard" userId="0e099197-7e30-40b4-b137-48962f86e452" providerId="ADAL" clId="{8AAFC545-8523-4856-BFC5-59BFA8218383}" dt="2021-12-08T15:53:34.652" v="5964" actId="1038"/>
        <pc:sldMkLst>
          <pc:docMk/>
          <pc:sldMk cId="202960849" sldId="463"/>
        </pc:sldMkLst>
        <pc:spChg chg="mod">
          <ac:chgData name="Kathleen Dollard" userId="0e099197-7e30-40b4-b137-48962f86e452" providerId="ADAL" clId="{8AAFC545-8523-4856-BFC5-59BFA8218383}" dt="2021-12-03T15:02:40.504" v="18" actId="108"/>
          <ac:spMkLst>
            <pc:docMk/>
            <pc:sldMk cId="202960849" sldId="463"/>
            <ac:spMk id="2" creationId="{00000000-0000-0000-0000-000000000000}"/>
          </ac:spMkLst>
        </pc:spChg>
        <pc:spChg chg="mod">
          <ac:chgData name="Kathleen Dollard" userId="0e099197-7e30-40b4-b137-48962f86e452" providerId="ADAL" clId="{8AAFC545-8523-4856-BFC5-59BFA8218383}" dt="2021-12-08T15:53:11.535" v="5960" actId="6549"/>
          <ac:spMkLst>
            <pc:docMk/>
            <pc:sldMk cId="202960849" sldId="463"/>
            <ac:spMk id="3" creationId="{00000000-0000-0000-0000-000000000000}"/>
          </ac:spMkLst>
        </pc:spChg>
        <pc:picChg chg="add mod">
          <ac:chgData name="Kathleen Dollard" userId="0e099197-7e30-40b4-b137-48962f86e452" providerId="ADAL" clId="{8AAFC545-8523-4856-BFC5-59BFA8218383}" dt="2021-12-08T15:53:34.652" v="5964" actId="1038"/>
          <ac:picMkLst>
            <pc:docMk/>
            <pc:sldMk cId="202960849" sldId="463"/>
            <ac:picMk id="5" creationId="{F9B914BB-2ED4-4B39-9507-1D703AFF45D0}"/>
          </ac:picMkLst>
        </pc:picChg>
      </pc:sldChg>
      <pc:sldChg chg="del">
        <pc:chgData name="Kathleen Dollard" userId="0e099197-7e30-40b4-b137-48962f86e452" providerId="ADAL" clId="{8AAFC545-8523-4856-BFC5-59BFA8218383}" dt="2021-12-06T21:01:31.639" v="5015" actId="47"/>
        <pc:sldMkLst>
          <pc:docMk/>
          <pc:sldMk cId="188477453" sldId="540"/>
        </pc:sldMkLst>
      </pc:sldChg>
      <pc:sldChg chg="modSp mod">
        <pc:chgData name="Kathleen Dollard" userId="0e099197-7e30-40b4-b137-48962f86e452" providerId="ADAL" clId="{8AAFC545-8523-4856-BFC5-59BFA8218383}" dt="2021-12-09T15:52:45.054" v="7277" actId="20577"/>
        <pc:sldMkLst>
          <pc:docMk/>
          <pc:sldMk cId="3986541970" sldId="543"/>
        </pc:sldMkLst>
        <pc:spChg chg="mod">
          <ac:chgData name="Kathleen Dollard" userId="0e099197-7e30-40b4-b137-48962f86e452" providerId="ADAL" clId="{8AAFC545-8523-4856-BFC5-59BFA8218383}" dt="2021-12-09T15:50:57.886" v="7085"/>
          <ac:spMkLst>
            <pc:docMk/>
            <pc:sldMk cId="3986541970" sldId="543"/>
            <ac:spMk id="2" creationId="{00000000-0000-0000-0000-000000000000}"/>
          </ac:spMkLst>
        </pc:spChg>
        <pc:spChg chg="mod">
          <ac:chgData name="Kathleen Dollard" userId="0e099197-7e30-40b4-b137-48962f86e452" providerId="ADAL" clId="{8AAFC545-8523-4856-BFC5-59BFA8218383}" dt="2021-12-09T15:52:45.054" v="7277" actId="20577"/>
          <ac:spMkLst>
            <pc:docMk/>
            <pc:sldMk cId="3986541970" sldId="543"/>
            <ac:spMk id="5" creationId="{00000000-0000-0000-0000-000000000000}"/>
          </ac:spMkLst>
        </pc:spChg>
      </pc:sldChg>
      <pc:sldChg chg="modSp del mod">
        <pc:chgData name="Kathleen Dollard" userId="0e099197-7e30-40b4-b137-48962f86e452" providerId="ADAL" clId="{8AAFC545-8523-4856-BFC5-59BFA8218383}" dt="2021-12-07T17:55:02.687" v="5957" actId="47"/>
        <pc:sldMkLst>
          <pc:docMk/>
          <pc:sldMk cId="2528160651" sldId="544"/>
        </pc:sldMkLst>
        <pc:spChg chg="mod">
          <ac:chgData name="Kathleen Dollard" userId="0e099197-7e30-40b4-b137-48962f86e452" providerId="ADAL" clId="{8AAFC545-8523-4856-BFC5-59BFA8218383}" dt="2021-12-06T21:01:48.318" v="5040" actId="20577"/>
          <ac:spMkLst>
            <pc:docMk/>
            <pc:sldMk cId="2528160651" sldId="544"/>
            <ac:spMk id="5" creationId="{00000000-0000-0000-0000-000000000000}"/>
          </ac:spMkLst>
        </pc:spChg>
      </pc:sldChg>
      <pc:sldChg chg="addSp delSp modSp mod">
        <pc:chgData name="Kathleen Dollard" userId="0e099197-7e30-40b4-b137-48962f86e452" providerId="ADAL" clId="{8AAFC545-8523-4856-BFC5-59BFA8218383}" dt="2021-12-08T15:54:29.477" v="5968" actId="1076"/>
        <pc:sldMkLst>
          <pc:docMk/>
          <pc:sldMk cId="2303931549" sldId="546"/>
        </pc:sldMkLst>
        <pc:spChg chg="add del mod">
          <ac:chgData name="Kathleen Dollard" userId="0e099197-7e30-40b4-b137-48962f86e452" providerId="ADAL" clId="{8AAFC545-8523-4856-BFC5-59BFA8218383}" dt="2021-12-06T21:14:54.056" v="5492" actId="478"/>
          <ac:spMkLst>
            <pc:docMk/>
            <pc:sldMk cId="2303931549" sldId="546"/>
            <ac:spMk id="2" creationId="{CC5E336E-1C44-435A-AA7A-794413E99C1B}"/>
          </ac:spMkLst>
        </pc:spChg>
        <pc:spChg chg="mod">
          <ac:chgData name="Kathleen Dollard" userId="0e099197-7e30-40b4-b137-48962f86e452" providerId="ADAL" clId="{8AAFC545-8523-4856-BFC5-59BFA8218383}" dt="2021-12-06T21:14:59.447" v="5493" actId="1076"/>
          <ac:spMkLst>
            <pc:docMk/>
            <pc:sldMk cId="2303931549" sldId="546"/>
            <ac:spMk id="6" creationId="{43D9C0DE-27CC-F941-A2E6-8B978F436E03}"/>
          </ac:spMkLst>
        </pc:spChg>
        <pc:spChg chg="mod">
          <ac:chgData name="Kathleen Dollard" userId="0e099197-7e30-40b4-b137-48962f86e452" providerId="ADAL" clId="{8AAFC545-8523-4856-BFC5-59BFA8218383}" dt="2021-12-06T21:15:07.376" v="5494" actId="1076"/>
          <ac:spMkLst>
            <pc:docMk/>
            <pc:sldMk cId="2303931549" sldId="546"/>
            <ac:spMk id="7" creationId="{686303D0-3B72-3E44-8486-7565572C4F32}"/>
          </ac:spMkLst>
        </pc:spChg>
        <pc:spChg chg="add mod">
          <ac:chgData name="Kathleen Dollard" userId="0e099197-7e30-40b4-b137-48962f86e452" providerId="ADAL" clId="{8AAFC545-8523-4856-BFC5-59BFA8218383}" dt="2021-12-08T15:54:29.477" v="5968" actId="1076"/>
          <ac:spMkLst>
            <pc:docMk/>
            <pc:sldMk cId="2303931549" sldId="546"/>
            <ac:spMk id="10" creationId="{AE40437F-EEB1-42D6-AE9E-C1A5596A9B35}"/>
          </ac:spMkLst>
        </pc:spChg>
        <pc:picChg chg="add del">
          <ac:chgData name="Kathleen Dollard" userId="0e099197-7e30-40b4-b137-48962f86e452" providerId="ADAL" clId="{8AAFC545-8523-4856-BFC5-59BFA8218383}" dt="2021-12-06T21:12:39.013" v="5462" actId="22"/>
          <ac:picMkLst>
            <pc:docMk/>
            <pc:sldMk cId="2303931549" sldId="546"/>
            <ac:picMk id="4" creationId="{225FE6E5-FA7F-4EC8-969E-7C5D101365BC}"/>
          </ac:picMkLst>
        </pc:picChg>
        <pc:picChg chg="add mod">
          <ac:chgData name="Kathleen Dollard" userId="0e099197-7e30-40b4-b137-48962f86e452" providerId="ADAL" clId="{8AAFC545-8523-4856-BFC5-59BFA8218383}" dt="2021-12-08T15:54:08.281" v="5966" actId="1076"/>
          <ac:picMkLst>
            <pc:docMk/>
            <pc:sldMk cId="2303931549" sldId="546"/>
            <ac:picMk id="5" creationId="{6667278B-1129-471C-8E9F-0926DF4917AE}"/>
          </ac:picMkLst>
        </pc:picChg>
      </pc:sldChg>
      <pc:sldChg chg="del">
        <pc:chgData name="Kathleen Dollard" userId="0e099197-7e30-40b4-b137-48962f86e452" providerId="ADAL" clId="{8AAFC545-8523-4856-BFC5-59BFA8218383}" dt="2021-12-06T21:01:28.263" v="5013" actId="47"/>
        <pc:sldMkLst>
          <pc:docMk/>
          <pc:sldMk cId="3107407520" sldId="547"/>
        </pc:sldMkLst>
      </pc:sldChg>
      <pc:sldChg chg="del">
        <pc:chgData name="Kathleen Dollard" userId="0e099197-7e30-40b4-b137-48962f86e452" providerId="ADAL" clId="{8AAFC545-8523-4856-BFC5-59BFA8218383}" dt="2021-12-06T21:01:10.697" v="5009" actId="47"/>
        <pc:sldMkLst>
          <pc:docMk/>
          <pc:sldMk cId="1202568774" sldId="548"/>
        </pc:sldMkLst>
      </pc:sldChg>
      <pc:sldChg chg="del">
        <pc:chgData name="Kathleen Dollard" userId="0e099197-7e30-40b4-b137-48962f86e452" providerId="ADAL" clId="{8AAFC545-8523-4856-BFC5-59BFA8218383}" dt="2021-12-09T15:45:35.056" v="6611" actId="47"/>
        <pc:sldMkLst>
          <pc:docMk/>
          <pc:sldMk cId="4225815904" sldId="554"/>
        </pc:sldMkLst>
      </pc:sldChg>
      <pc:sldChg chg="add del">
        <pc:chgData name="Kathleen Dollard" userId="0e099197-7e30-40b4-b137-48962f86e452" providerId="ADAL" clId="{8AAFC545-8523-4856-BFC5-59BFA8218383}" dt="2021-12-06T21:01:28.961" v="5014" actId="47"/>
        <pc:sldMkLst>
          <pc:docMk/>
          <pc:sldMk cId="2171633159" sldId="555"/>
        </pc:sldMkLst>
      </pc:sldChg>
      <pc:sldChg chg="del">
        <pc:chgData name="Kathleen Dollard" userId="0e099197-7e30-40b4-b137-48962f86e452" providerId="ADAL" clId="{8AAFC545-8523-4856-BFC5-59BFA8218383}" dt="2021-12-06T21:01:13.769" v="5010" actId="47"/>
        <pc:sldMkLst>
          <pc:docMk/>
          <pc:sldMk cId="2656055988" sldId="556"/>
        </pc:sldMkLst>
      </pc:sldChg>
      <pc:sldChg chg="del">
        <pc:chgData name="Kathleen Dollard" userId="0e099197-7e30-40b4-b137-48962f86e452" providerId="ADAL" clId="{8AAFC545-8523-4856-BFC5-59BFA8218383}" dt="2021-12-06T21:07:51.814" v="5398" actId="47"/>
        <pc:sldMkLst>
          <pc:docMk/>
          <pc:sldMk cId="3274827813" sldId="557"/>
        </pc:sldMkLst>
      </pc:sldChg>
      <pc:sldChg chg="del">
        <pc:chgData name="Kathleen Dollard" userId="0e099197-7e30-40b4-b137-48962f86e452" providerId="ADAL" clId="{8AAFC545-8523-4856-BFC5-59BFA8218383}" dt="2021-12-09T15:45:31.585" v="6610" actId="47"/>
        <pc:sldMkLst>
          <pc:docMk/>
          <pc:sldMk cId="2727578" sldId="558"/>
        </pc:sldMkLst>
      </pc:sldChg>
      <pc:sldChg chg="modSp add mod">
        <pc:chgData name="Kathleen Dollard" userId="0e099197-7e30-40b4-b137-48962f86e452" providerId="ADAL" clId="{8AAFC545-8523-4856-BFC5-59BFA8218383}" dt="2021-12-09T19:27:19.669" v="7738"/>
        <pc:sldMkLst>
          <pc:docMk/>
          <pc:sldMk cId="1301636003" sldId="559"/>
        </pc:sldMkLst>
        <pc:spChg chg="mod">
          <ac:chgData name="Kathleen Dollard" userId="0e099197-7e30-40b4-b137-48962f86e452" providerId="ADAL" clId="{8AAFC545-8523-4856-BFC5-59BFA8218383}" dt="2021-12-03T15:04:40.498" v="117" actId="20577"/>
          <ac:spMkLst>
            <pc:docMk/>
            <pc:sldMk cId="1301636003" sldId="559"/>
            <ac:spMk id="2" creationId="{00000000-0000-0000-0000-000000000000}"/>
          </ac:spMkLst>
        </pc:spChg>
        <pc:spChg chg="mod">
          <ac:chgData name="Kathleen Dollard" userId="0e099197-7e30-40b4-b137-48962f86e452" providerId="ADAL" clId="{8AAFC545-8523-4856-BFC5-59BFA8218383}" dt="2021-12-09T19:27:19.669" v="7738"/>
          <ac:spMkLst>
            <pc:docMk/>
            <pc:sldMk cId="1301636003" sldId="559"/>
            <ac:spMk id="3" creationId="{00000000-0000-0000-0000-000000000000}"/>
          </ac:spMkLst>
        </pc:spChg>
      </pc:sldChg>
      <pc:sldChg chg="modSp new mod">
        <pc:chgData name="Kathleen Dollard" userId="0e099197-7e30-40b4-b137-48962f86e452" providerId="ADAL" clId="{8AAFC545-8523-4856-BFC5-59BFA8218383}" dt="2021-12-09T15:54:17.814" v="7367" actId="20577"/>
        <pc:sldMkLst>
          <pc:docMk/>
          <pc:sldMk cId="1497917215" sldId="560"/>
        </pc:sldMkLst>
        <pc:spChg chg="mod">
          <ac:chgData name="Kathleen Dollard" userId="0e099197-7e30-40b4-b137-48962f86e452" providerId="ADAL" clId="{8AAFC545-8523-4856-BFC5-59BFA8218383}" dt="2021-12-03T15:06:36.856" v="295" actId="20577"/>
          <ac:spMkLst>
            <pc:docMk/>
            <pc:sldMk cId="1497917215" sldId="560"/>
            <ac:spMk id="2" creationId="{011C10D1-FBBB-44D5-926C-C6570D82AF7A}"/>
          </ac:spMkLst>
        </pc:spChg>
        <pc:spChg chg="mod">
          <ac:chgData name="Kathleen Dollard" userId="0e099197-7e30-40b4-b137-48962f86e452" providerId="ADAL" clId="{8AAFC545-8523-4856-BFC5-59BFA8218383}" dt="2021-12-09T15:54:17.814" v="7367" actId="20577"/>
          <ac:spMkLst>
            <pc:docMk/>
            <pc:sldMk cId="1497917215" sldId="560"/>
            <ac:spMk id="3" creationId="{312DC956-CCBF-4475-AAA0-A58C6529CA5F}"/>
          </ac:spMkLst>
        </pc:spChg>
      </pc:sldChg>
      <pc:sldChg chg="modSp new mod">
        <pc:chgData name="Kathleen Dollard" userId="0e099197-7e30-40b4-b137-48962f86e452" providerId="ADAL" clId="{8AAFC545-8523-4856-BFC5-59BFA8218383}" dt="2021-12-09T15:55:32.300" v="7369" actId="2711"/>
        <pc:sldMkLst>
          <pc:docMk/>
          <pc:sldMk cId="600001863" sldId="561"/>
        </pc:sldMkLst>
        <pc:spChg chg="mod">
          <ac:chgData name="Kathleen Dollard" userId="0e099197-7e30-40b4-b137-48962f86e452" providerId="ADAL" clId="{8AAFC545-8523-4856-BFC5-59BFA8218383}" dt="2021-12-03T15:10:21.183" v="793" actId="20577"/>
          <ac:spMkLst>
            <pc:docMk/>
            <pc:sldMk cId="600001863" sldId="561"/>
            <ac:spMk id="2" creationId="{EA9576F3-6CC5-4B3E-B38F-0138813FF32C}"/>
          </ac:spMkLst>
        </pc:spChg>
        <pc:spChg chg="mod">
          <ac:chgData name="Kathleen Dollard" userId="0e099197-7e30-40b4-b137-48962f86e452" providerId="ADAL" clId="{8AAFC545-8523-4856-BFC5-59BFA8218383}" dt="2021-12-09T15:55:32.300" v="7369" actId="2711"/>
          <ac:spMkLst>
            <pc:docMk/>
            <pc:sldMk cId="600001863" sldId="561"/>
            <ac:spMk id="3" creationId="{2BB465A3-68B9-42CF-ABDF-0E387753BADB}"/>
          </ac:spMkLst>
        </pc:spChg>
      </pc:sldChg>
      <pc:sldChg chg="modSp new mod">
        <pc:chgData name="Kathleen Dollard" userId="0e099197-7e30-40b4-b137-48962f86e452" providerId="ADAL" clId="{8AAFC545-8523-4856-BFC5-59BFA8218383}" dt="2021-12-09T19:06:18.702" v="7370" actId="6549"/>
        <pc:sldMkLst>
          <pc:docMk/>
          <pc:sldMk cId="1696662007" sldId="562"/>
        </pc:sldMkLst>
        <pc:spChg chg="mod">
          <ac:chgData name="Kathleen Dollard" userId="0e099197-7e30-40b4-b137-48962f86e452" providerId="ADAL" clId="{8AAFC545-8523-4856-BFC5-59BFA8218383}" dt="2021-12-03T15:10:33.439" v="798" actId="20577"/>
          <ac:spMkLst>
            <pc:docMk/>
            <pc:sldMk cId="1696662007" sldId="562"/>
            <ac:spMk id="2" creationId="{8A4809DB-BBF0-4710-B92E-0C4AC7ECDA31}"/>
          </ac:spMkLst>
        </pc:spChg>
        <pc:spChg chg="mod">
          <ac:chgData name="Kathleen Dollard" userId="0e099197-7e30-40b4-b137-48962f86e452" providerId="ADAL" clId="{8AAFC545-8523-4856-BFC5-59BFA8218383}" dt="2021-12-09T19:06:18.702" v="7370" actId="6549"/>
          <ac:spMkLst>
            <pc:docMk/>
            <pc:sldMk cId="1696662007" sldId="562"/>
            <ac:spMk id="3" creationId="{AAE49271-85E1-427C-865A-4DAA2EAFE5C4}"/>
          </ac:spMkLst>
        </pc:spChg>
      </pc:sldChg>
      <pc:sldChg chg="modSp new mod modNotesTx">
        <pc:chgData name="Kathleen Dollard" userId="0e099197-7e30-40b4-b137-48962f86e452" providerId="ADAL" clId="{8AAFC545-8523-4856-BFC5-59BFA8218383}" dt="2021-12-09T19:07:05.519" v="7375" actId="1076"/>
        <pc:sldMkLst>
          <pc:docMk/>
          <pc:sldMk cId="3436257392" sldId="563"/>
        </pc:sldMkLst>
        <pc:spChg chg="mod">
          <ac:chgData name="Kathleen Dollard" userId="0e099197-7e30-40b4-b137-48962f86e452" providerId="ADAL" clId="{8AAFC545-8523-4856-BFC5-59BFA8218383}" dt="2021-12-03T15:11:31.307" v="842" actId="20577"/>
          <ac:spMkLst>
            <pc:docMk/>
            <pc:sldMk cId="3436257392" sldId="563"/>
            <ac:spMk id="2" creationId="{1085C495-0D00-41EE-849D-53FE32C5154E}"/>
          </ac:spMkLst>
        </pc:spChg>
        <pc:spChg chg="mod">
          <ac:chgData name="Kathleen Dollard" userId="0e099197-7e30-40b4-b137-48962f86e452" providerId="ADAL" clId="{8AAFC545-8523-4856-BFC5-59BFA8218383}" dt="2021-12-09T19:07:05.519" v="7375" actId="1076"/>
          <ac:spMkLst>
            <pc:docMk/>
            <pc:sldMk cId="3436257392" sldId="563"/>
            <ac:spMk id="3" creationId="{70D73808-1BEE-4B70-B8E2-D1DEDFDFBF8C}"/>
          </ac:spMkLst>
        </pc:spChg>
      </pc:sldChg>
      <pc:sldChg chg="modSp new mod">
        <pc:chgData name="Kathleen Dollard" userId="0e099197-7e30-40b4-b137-48962f86e452" providerId="ADAL" clId="{8AAFC545-8523-4856-BFC5-59BFA8218383}" dt="2021-12-08T23:06:25.233" v="6529" actId="20577"/>
        <pc:sldMkLst>
          <pc:docMk/>
          <pc:sldMk cId="2241653399" sldId="564"/>
        </pc:sldMkLst>
        <pc:spChg chg="mod">
          <ac:chgData name="Kathleen Dollard" userId="0e099197-7e30-40b4-b137-48962f86e452" providerId="ADAL" clId="{8AAFC545-8523-4856-BFC5-59BFA8218383}" dt="2021-12-08T23:06:25.233" v="6529" actId="20577"/>
          <ac:spMkLst>
            <pc:docMk/>
            <pc:sldMk cId="2241653399" sldId="564"/>
            <ac:spMk id="2" creationId="{71116422-EEFF-455C-9553-E2C29DB45A62}"/>
          </ac:spMkLst>
        </pc:spChg>
        <pc:spChg chg="mod">
          <ac:chgData name="Kathleen Dollard" userId="0e099197-7e30-40b4-b137-48962f86e452" providerId="ADAL" clId="{8AAFC545-8523-4856-BFC5-59BFA8218383}" dt="2021-12-08T23:06:16.709" v="6521" actId="20577"/>
          <ac:spMkLst>
            <pc:docMk/>
            <pc:sldMk cId="2241653399" sldId="564"/>
            <ac:spMk id="3" creationId="{7DB1DDA3-75C5-4BD8-AFE7-C7936BBDACE8}"/>
          </ac:spMkLst>
        </pc:spChg>
      </pc:sldChg>
      <pc:sldChg chg="modSp new del mod">
        <pc:chgData name="Kathleen Dollard" userId="0e099197-7e30-40b4-b137-48962f86e452" providerId="ADAL" clId="{8AAFC545-8523-4856-BFC5-59BFA8218383}" dt="2021-12-04T18:31:15.578" v="4725" actId="47"/>
        <pc:sldMkLst>
          <pc:docMk/>
          <pc:sldMk cId="1483053741" sldId="565"/>
        </pc:sldMkLst>
        <pc:spChg chg="mod">
          <ac:chgData name="Kathleen Dollard" userId="0e099197-7e30-40b4-b137-48962f86e452" providerId="ADAL" clId="{8AAFC545-8523-4856-BFC5-59BFA8218383}" dt="2021-12-03T17:08:47.425" v="1595" actId="20577"/>
          <ac:spMkLst>
            <pc:docMk/>
            <pc:sldMk cId="1483053741" sldId="565"/>
            <ac:spMk id="2" creationId="{4AAA14AA-F80C-4A1F-84AD-CFE559CD431C}"/>
          </ac:spMkLst>
        </pc:spChg>
        <pc:spChg chg="mod">
          <ac:chgData name="Kathleen Dollard" userId="0e099197-7e30-40b4-b137-48962f86e452" providerId="ADAL" clId="{8AAFC545-8523-4856-BFC5-59BFA8218383}" dt="2021-12-03T18:38:40.357" v="2816" actId="400"/>
          <ac:spMkLst>
            <pc:docMk/>
            <pc:sldMk cId="1483053741" sldId="565"/>
            <ac:spMk id="3" creationId="{7815C975-E895-4D74-B600-B0C519E96A44}"/>
          </ac:spMkLst>
        </pc:spChg>
      </pc:sldChg>
      <pc:sldChg chg="modSp add mod">
        <pc:chgData name="Kathleen Dollard" userId="0e099197-7e30-40b4-b137-48962f86e452" providerId="ADAL" clId="{8AAFC545-8523-4856-BFC5-59BFA8218383}" dt="2021-12-09T19:09:50.722" v="7666" actId="20577"/>
        <pc:sldMkLst>
          <pc:docMk/>
          <pc:sldMk cId="2795384360" sldId="566"/>
        </pc:sldMkLst>
        <pc:spChg chg="mod">
          <ac:chgData name="Kathleen Dollard" userId="0e099197-7e30-40b4-b137-48962f86e452" providerId="ADAL" clId="{8AAFC545-8523-4856-BFC5-59BFA8218383}" dt="2021-12-03T17:13:41.504" v="1841" actId="20577"/>
          <ac:spMkLst>
            <pc:docMk/>
            <pc:sldMk cId="2795384360" sldId="566"/>
            <ac:spMk id="2" creationId="{71116422-EEFF-455C-9553-E2C29DB45A62}"/>
          </ac:spMkLst>
        </pc:spChg>
        <pc:spChg chg="mod">
          <ac:chgData name="Kathleen Dollard" userId="0e099197-7e30-40b4-b137-48962f86e452" providerId="ADAL" clId="{8AAFC545-8523-4856-BFC5-59BFA8218383}" dt="2021-12-09T19:09:50.722" v="7666" actId="20577"/>
          <ac:spMkLst>
            <pc:docMk/>
            <pc:sldMk cId="2795384360" sldId="566"/>
            <ac:spMk id="3" creationId="{7DB1DDA3-75C5-4BD8-AFE7-C7936BBDACE8}"/>
          </ac:spMkLst>
        </pc:spChg>
      </pc:sldChg>
      <pc:sldChg chg="modSp new mod">
        <pc:chgData name="Kathleen Dollard" userId="0e099197-7e30-40b4-b137-48962f86e452" providerId="ADAL" clId="{8AAFC545-8523-4856-BFC5-59BFA8218383}" dt="2021-12-09T19:07:32.339" v="7397" actId="20577"/>
        <pc:sldMkLst>
          <pc:docMk/>
          <pc:sldMk cId="73698876" sldId="567"/>
        </pc:sldMkLst>
        <pc:spChg chg="mod">
          <ac:chgData name="Kathleen Dollard" userId="0e099197-7e30-40b4-b137-48962f86e452" providerId="ADAL" clId="{8AAFC545-8523-4856-BFC5-59BFA8218383}" dt="2021-12-04T14:41:52.546" v="2878" actId="20577"/>
          <ac:spMkLst>
            <pc:docMk/>
            <pc:sldMk cId="73698876" sldId="567"/>
            <ac:spMk id="2" creationId="{D997118A-5009-4394-A136-7451AD2F01E6}"/>
          </ac:spMkLst>
        </pc:spChg>
        <pc:spChg chg="mod">
          <ac:chgData name="Kathleen Dollard" userId="0e099197-7e30-40b4-b137-48962f86e452" providerId="ADAL" clId="{8AAFC545-8523-4856-BFC5-59BFA8218383}" dt="2021-12-09T19:07:32.339" v="7397" actId="20577"/>
          <ac:spMkLst>
            <pc:docMk/>
            <pc:sldMk cId="73698876" sldId="567"/>
            <ac:spMk id="3" creationId="{2D92A86A-D262-4269-9DBA-C10CFB6593E7}"/>
          </ac:spMkLst>
        </pc:spChg>
      </pc:sldChg>
      <pc:sldChg chg="modSp add mod">
        <pc:chgData name="Kathleen Dollard" userId="0e099197-7e30-40b4-b137-48962f86e452" providerId="ADAL" clId="{8AAFC545-8523-4856-BFC5-59BFA8218383}" dt="2021-12-08T23:07:00.553" v="6543" actId="20577"/>
        <pc:sldMkLst>
          <pc:docMk/>
          <pc:sldMk cId="3390045360" sldId="568"/>
        </pc:sldMkLst>
        <pc:spChg chg="mod">
          <ac:chgData name="Kathleen Dollard" userId="0e099197-7e30-40b4-b137-48962f86e452" providerId="ADAL" clId="{8AAFC545-8523-4856-BFC5-59BFA8218383}" dt="2021-12-04T18:23:09.777" v="4369" actId="5793"/>
          <ac:spMkLst>
            <pc:docMk/>
            <pc:sldMk cId="3390045360" sldId="568"/>
            <ac:spMk id="2" creationId="{71116422-EEFF-455C-9553-E2C29DB45A62}"/>
          </ac:spMkLst>
        </pc:spChg>
        <pc:spChg chg="mod">
          <ac:chgData name="Kathleen Dollard" userId="0e099197-7e30-40b4-b137-48962f86e452" providerId="ADAL" clId="{8AAFC545-8523-4856-BFC5-59BFA8218383}" dt="2021-12-08T23:07:00.553" v="6543" actId="20577"/>
          <ac:spMkLst>
            <pc:docMk/>
            <pc:sldMk cId="3390045360" sldId="568"/>
            <ac:spMk id="3" creationId="{7DB1DDA3-75C5-4BD8-AFE7-C7936BBDACE8}"/>
          </ac:spMkLst>
        </pc:spChg>
      </pc:sldChg>
      <pc:sldChg chg="modSp new del mod">
        <pc:chgData name="Kathleen Dollard" userId="0e099197-7e30-40b4-b137-48962f86e452" providerId="ADAL" clId="{8AAFC545-8523-4856-BFC5-59BFA8218383}" dt="2021-12-09T19:39:19.569" v="8284" actId="2696"/>
        <pc:sldMkLst>
          <pc:docMk/>
          <pc:sldMk cId="2676491942" sldId="569"/>
        </pc:sldMkLst>
        <pc:spChg chg="mod">
          <ac:chgData name="Kathleen Dollard" userId="0e099197-7e30-40b4-b137-48962f86e452" providerId="ADAL" clId="{8AAFC545-8523-4856-BFC5-59BFA8218383}" dt="2021-12-09T19:29:12.773" v="7760" actId="108"/>
          <ac:spMkLst>
            <pc:docMk/>
            <pc:sldMk cId="2676491942" sldId="569"/>
            <ac:spMk id="2" creationId="{D314F00F-5039-4571-8838-E74085BF2D5E}"/>
          </ac:spMkLst>
        </pc:spChg>
        <pc:spChg chg="mod">
          <ac:chgData name="Kathleen Dollard" userId="0e099197-7e30-40b4-b137-48962f86e452" providerId="ADAL" clId="{8AAFC545-8523-4856-BFC5-59BFA8218383}" dt="2021-12-09T19:34:33.130" v="8180" actId="20577"/>
          <ac:spMkLst>
            <pc:docMk/>
            <pc:sldMk cId="2676491942" sldId="569"/>
            <ac:spMk id="3" creationId="{E6C95102-E627-4C60-9F67-1E3259775DE2}"/>
          </ac:spMkLst>
        </pc:spChg>
      </pc:sldChg>
      <pc:sldChg chg="addSp modSp new mod">
        <pc:chgData name="Kathleen Dollard" userId="0e099197-7e30-40b4-b137-48962f86e452" providerId="ADAL" clId="{8AAFC545-8523-4856-BFC5-59BFA8218383}" dt="2021-12-09T19:39:31.849" v="8327" actId="20577"/>
        <pc:sldMkLst>
          <pc:docMk/>
          <pc:sldMk cId="567482297" sldId="570"/>
        </pc:sldMkLst>
        <pc:spChg chg="mod">
          <ac:chgData name="Kathleen Dollard" userId="0e099197-7e30-40b4-b137-48962f86e452" providerId="ADAL" clId="{8AAFC545-8523-4856-BFC5-59BFA8218383}" dt="2021-12-09T19:37:21.652" v="8240" actId="20577"/>
          <ac:spMkLst>
            <pc:docMk/>
            <pc:sldMk cId="567482297" sldId="570"/>
            <ac:spMk id="2" creationId="{021BB23D-91E0-497B-8F1A-2D833075889A}"/>
          </ac:spMkLst>
        </pc:spChg>
        <pc:spChg chg="mod">
          <ac:chgData name="Kathleen Dollard" userId="0e099197-7e30-40b4-b137-48962f86e452" providerId="ADAL" clId="{8AAFC545-8523-4856-BFC5-59BFA8218383}" dt="2021-12-09T19:39:31.849" v="8327" actId="20577"/>
          <ac:spMkLst>
            <pc:docMk/>
            <pc:sldMk cId="567482297" sldId="570"/>
            <ac:spMk id="3" creationId="{AD3B4962-6450-46F7-ADFB-28F073F47476}"/>
          </ac:spMkLst>
        </pc:spChg>
        <pc:graphicFrameChg chg="add mod modGraphic">
          <ac:chgData name="Kathleen Dollard" userId="0e099197-7e30-40b4-b137-48962f86e452" providerId="ADAL" clId="{8AAFC545-8523-4856-BFC5-59BFA8218383}" dt="2021-12-09T19:38:17.264" v="8254" actId="14734"/>
          <ac:graphicFrameMkLst>
            <pc:docMk/>
            <pc:sldMk cId="567482297" sldId="570"/>
            <ac:graphicFrameMk id="4" creationId="{DF831164-3513-4433-AC60-00658FBFF3D3}"/>
          </ac:graphicFrameMkLst>
        </pc:graphicFrameChg>
      </pc:sldChg>
      <pc:sldMasterChg chg="delSldLayout">
        <pc:chgData name="Kathleen Dollard" userId="0e099197-7e30-40b4-b137-48962f86e452" providerId="ADAL" clId="{8AAFC545-8523-4856-BFC5-59BFA8218383}" dt="2021-12-06T21:01:13.769" v="5010" actId="47"/>
        <pc:sldMasterMkLst>
          <pc:docMk/>
          <pc:sldMasterMk cId="4245162742" sldId="2147483659"/>
        </pc:sldMasterMkLst>
        <pc:sldLayoutChg chg="del">
          <pc:chgData name="Kathleen Dollard" userId="0e099197-7e30-40b4-b137-48962f86e452" providerId="ADAL" clId="{8AAFC545-8523-4856-BFC5-59BFA8218383}" dt="2021-12-06T21:01:13.769" v="5010" actId="47"/>
          <pc:sldLayoutMkLst>
            <pc:docMk/>
            <pc:sldMasterMk cId="4245162742" sldId="2147483659"/>
            <pc:sldLayoutMk cId="3360861637" sldId="214748366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public async Task </a:t>
            </a:r>
            <a:r>
              <a:rPr lang="en-US" dirty="0" err="1"/>
              <a:t>MyMethod</a:t>
            </a:r>
            <a:r>
              <a:rPr lang="en-US" dirty="0"/>
              <a:t>() is OK public  async void makes </a:t>
            </a:r>
            <a:r>
              <a:rPr lang="en-US" dirty="0" err="1"/>
              <a:t>excptions</a:t>
            </a:r>
            <a:r>
              <a:rPr lang="en-US" dirty="0"/>
              <a:t> unreachable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general, async methods need to be called from async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is a lot of bad async code in the wild. Often because async is stopped, like with </a:t>
            </a:r>
            <a:r>
              <a:rPr lang="en-US" dirty="0" err="1"/>
              <a:t>FromResult</a:t>
            </a:r>
            <a:r>
              <a:rPr lang="en-US" dirty="0"/>
              <a:t> These are some of the ways async methods/tasks can be used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92AF3B-9664-D840-B4B6-DA1DF73ADC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9" t="1786" r="11773"/>
          <a:stretch/>
        </p:blipFill>
        <p:spPr>
          <a:xfrm rot="10800000">
            <a:off x="-76200" y="-95250"/>
            <a:ext cx="9296400" cy="5334000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7BF26-5F4F-1940-AEC7-A5544C707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3790950"/>
            <a:ext cx="2645788" cy="11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3F908-1C62-6E40-BD18-1D83FCFB0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88A1EF-DE64-FE4D-A0C1-B253A5257FAA}"/>
              </a:ext>
            </a:extLst>
          </p:cNvPr>
          <p:cNvSpPr/>
          <p:nvPr userDrawn="1"/>
        </p:nvSpPr>
        <p:spPr bwMode="auto">
          <a:xfrm>
            <a:off x="0" y="590550"/>
            <a:ext cx="9144000" cy="1219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43AB5-7F35-D146-A17D-660BD4D8640F}"/>
              </a:ext>
            </a:extLst>
          </p:cNvPr>
          <p:cNvSpPr txBox="1"/>
          <p:nvPr userDrawn="1"/>
        </p:nvSpPr>
        <p:spPr bwMode="auto">
          <a:xfrm>
            <a:off x="533400" y="992401"/>
            <a:ext cx="2057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APRIL 5-7, 2022</a:t>
            </a:r>
            <a:endParaRPr lang="en-US" sz="21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37D78-0F5B-B24E-AF93-8E528B804C59}"/>
              </a:ext>
            </a:extLst>
          </p:cNvPr>
          <p:cNvSpPr txBox="1"/>
          <p:nvPr userDrawn="1"/>
        </p:nvSpPr>
        <p:spPr bwMode="auto">
          <a:xfrm>
            <a:off x="6580517" y="900618"/>
            <a:ext cx="20574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 VEGAS, NV</a:t>
            </a:r>
          </a:p>
          <a:p>
            <a:pPr algn="ctr"/>
            <a:r>
              <a:rPr lang="en-US" sz="1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 GRAND</a:t>
            </a:r>
            <a:endParaRPr lang="en-US" sz="16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F8AA2-AA89-524B-9D2B-AD6EA36107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0" y="843583"/>
            <a:ext cx="1524000" cy="6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409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92AF3B-9664-D840-B4B6-DA1DF73ADC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9" t="1786" r="11773"/>
          <a:stretch/>
        </p:blipFill>
        <p:spPr>
          <a:xfrm rot="10800000">
            <a:off x="-76200" y="-95250"/>
            <a:ext cx="9296400" cy="5334000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7BF26-5F4F-1940-AEC7-A5544C707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3790950"/>
            <a:ext cx="2645788" cy="11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761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7B1AC-B49C-4340-A3B9-BA6E662C9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02171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B1948-9F59-0849-AC45-498AE8898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39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3EC84-150A-1E42-B8A1-84F40B6BE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933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86730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01F04-66B1-2E41-B419-85E19C4FF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437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1373-59FA-6E44-8D6C-889189F6C8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555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E92F5-5987-284D-B0CF-289C34BF70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616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CCF4E-2C62-D84E-8357-C7FBFBC461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80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7B1AC-B49C-4340-A3B9-BA6E662C9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B1948-9F59-0849-AC45-498AE8898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3EC84-150A-1E42-B8A1-84F40B6BE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01F04-66B1-2E41-B419-85E19C4FF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1373-59FA-6E44-8D6C-889189F6C8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E92F5-5987-284D-B0CF-289C34BF70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CCF4E-2C62-D84E-8357-C7FBFBC461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accent1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516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accent1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vikidia.org/wiki/Twitte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.vikidia.org/wiki/Twitt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br>
              <a:rPr lang="en-US" sz="3600" dirty="0">
                <a:solidFill>
                  <a:srgbClr val="133D80"/>
                </a:solidFill>
              </a:rPr>
            </a:br>
            <a:r>
              <a:rPr lang="en-US" sz="3600" dirty="0"/>
              <a:t>C# tricks and how to avoid a few traps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Kathleen Dollard</a:t>
            </a:r>
          </a:p>
          <a:p>
            <a:r>
              <a:rPr lang="en-US" dirty="0"/>
              <a:t>Principal Project Manager, Microsoft</a:t>
            </a:r>
          </a:p>
          <a:p>
            <a:r>
              <a:rPr lang="en-US" dirty="0"/>
              <a:t>@KathleenDollard</a:t>
            </a:r>
          </a:p>
        </p:txBody>
      </p:sp>
      <p:pic>
        <p:nvPicPr>
          <p:cNvPr id="5" name="Picture 4" descr="A picture containing ax&#10;&#10;Description automatically generated">
            <a:extLst>
              <a:ext uri="{FF2B5EF4-FFF2-40B4-BE49-F238E27FC236}">
                <a16:creationId xmlns:a16="http://schemas.microsoft.com/office/drawing/2014/main" id="{F9B914BB-2ED4-4B39-9507-1D703AFF4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24550" y="2809557"/>
            <a:ext cx="400050" cy="3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6422-EEFF-455C-9553-E2C29DB4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 behavior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DDA3-75C5-4BD8-AFE7-C7936BBDA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Overloads should do basically the same thing</a:t>
            </a:r>
          </a:p>
          <a:p>
            <a:pPr lvl="1"/>
            <a:r>
              <a:rPr lang="en-US" dirty="0"/>
              <a:t>C# method selection in a hierarchy</a:t>
            </a:r>
          </a:p>
          <a:p>
            <a:pPr lvl="2"/>
            <a:r>
              <a:rPr lang="en-US" dirty="0"/>
              <a:t>Derived class match selected over base class better match</a:t>
            </a:r>
          </a:p>
          <a:p>
            <a:pPr lvl="1"/>
            <a:r>
              <a:rPr lang="en-US" dirty="0"/>
              <a:t>Overloads (obj vs Int16)</a:t>
            </a:r>
          </a:p>
          <a:p>
            <a:pPr lvl="1"/>
            <a:r>
              <a:rPr lang="en-US" dirty="0"/>
              <a:t>Extension methods are considered after all methods in hierarchy</a:t>
            </a:r>
          </a:p>
          <a:p>
            <a:r>
              <a:rPr lang="en-US" dirty="0"/>
              <a:t>Overload resolution evolves with C#</a:t>
            </a:r>
          </a:p>
          <a:p>
            <a:pPr lvl="1"/>
            <a:r>
              <a:rPr lang="en-US" dirty="0"/>
              <a:t>Beware of lambdas, Func, Action in particular</a:t>
            </a:r>
          </a:p>
          <a:p>
            <a:pPr lvl="1"/>
            <a:r>
              <a:rPr lang="en-US" dirty="0"/>
              <a:t>Example: Lambda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533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6422-EEFF-455C-9553-E2C29DB4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bag…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DDA3-75C5-4BD8-AFE7-C7936BBDA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compiler warnings accumulate</a:t>
            </a:r>
          </a:p>
          <a:p>
            <a:pPr lvl="1"/>
            <a:r>
              <a:rPr lang="en-US" dirty="0"/>
              <a:t>Use warning waves as needed</a:t>
            </a:r>
          </a:p>
          <a:p>
            <a:r>
              <a:rPr lang="en-US" dirty="0"/>
              <a:t>Use Nullable Ref Types (NRT) for new projects with </a:t>
            </a:r>
            <a:r>
              <a:rPr lang="en-US" sz="1800" b="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EnableNullable</a:t>
            </a:r>
            <a:endParaRPr lang="en-US" sz="1800" b="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Use </a:t>
            </a:r>
            <a:r>
              <a:rPr lang="en-US" sz="1800" b="0" dirty="0">
                <a:latin typeface="Cascadia Mono" panose="020B0609020000020004" pitchFamily="49" charset="0"/>
                <a:cs typeface="Cascadia Mono" panose="020B0609020000020004" pitchFamily="49" charset="0"/>
              </a:rPr>
              <a:t>using</a:t>
            </a:r>
            <a:r>
              <a:rPr lang="en-US" dirty="0"/>
              <a:t> to disposing </a:t>
            </a:r>
            <a:r>
              <a:rPr lang="en-US" sz="1800" b="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IDisposable</a:t>
            </a:r>
            <a:r>
              <a:rPr lang="en-US" dirty="0"/>
              <a:t> objects</a:t>
            </a:r>
          </a:p>
          <a:p>
            <a:r>
              <a:rPr lang="en-US" dirty="0"/>
              <a:t>Null Conditional operator (esp. with events for Desktop)</a:t>
            </a:r>
          </a:p>
          <a:p>
            <a:r>
              <a:rPr lang="en-US" dirty="0"/>
              <a:t>Prefer </a:t>
            </a:r>
            <a:r>
              <a:rPr lang="en-US" sz="1800" b="0" dirty="0">
                <a:latin typeface="Cascadia Mono" panose="020B0609020000020004" pitchFamily="49" charset="0"/>
                <a:cs typeface="Cascadia Mono" panose="020B0609020000020004" pitchFamily="49" charset="0"/>
              </a:rPr>
              <a:t>x is null</a:t>
            </a:r>
            <a:r>
              <a:rPr lang="en-US" b="0" dirty="0"/>
              <a:t> </a:t>
            </a:r>
            <a:r>
              <a:rPr lang="en-US" dirty="0"/>
              <a:t>over </a:t>
            </a:r>
            <a:r>
              <a:rPr lang="en-US" sz="1800" b="0" dirty="0">
                <a:latin typeface="Cascadia Mono" panose="020B0609020000020004" pitchFamily="49" charset="0"/>
                <a:cs typeface="Cascadia Mono" panose="020B0609020000020004" pitchFamily="49" charset="0"/>
              </a:rPr>
              <a:t>x == null</a:t>
            </a:r>
            <a:endParaRPr lang="en-US" dirty="0"/>
          </a:p>
          <a:p>
            <a:pPr lvl="1"/>
            <a:r>
              <a:rPr lang="en-US" dirty="0"/>
              <a:t>Important when (and only when) you do not know the source of objects </a:t>
            </a:r>
          </a:p>
          <a:p>
            <a:pPr lvl="1"/>
            <a:r>
              <a:rPr lang="en-US" dirty="0"/>
              <a:t>Classes can redefine == to do weird stuff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453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6422-EEFF-455C-9553-E2C29DB4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big deal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DDA3-75C5-4BD8-AFE7-C7936BBDA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"" vs </a:t>
            </a:r>
            <a:r>
              <a:rPr lang="en-US" dirty="0" err="1"/>
              <a:t>String.Empty</a:t>
            </a:r>
            <a:endParaRPr lang="en-US" dirty="0"/>
          </a:p>
          <a:p>
            <a:pPr lvl="1"/>
            <a:r>
              <a:rPr lang="en-US" dirty="0" err="1"/>
              <a:t>IsNullOrEmpty</a:t>
            </a:r>
            <a:r>
              <a:rPr lang="en-US" dirty="0"/>
              <a:t> and </a:t>
            </a:r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LINQ vs iteration for objects</a:t>
            </a:r>
          </a:p>
          <a:p>
            <a:pPr lvl="1"/>
            <a:r>
              <a:rPr lang="en-US" dirty="0"/>
              <a:t>Generally identical perf, LINQ may have an extra lambda allocations</a:t>
            </a:r>
          </a:p>
          <a:p>
            <a:pPr lvl="1"/>
            <a:r>
              <a:rPr lang="en-US" dirty="0"/>
              <a:t>Note, this is </a:t>
            </a:r>
            <a:r>
              <a:rPr lang="en-US" i="1" dirty="0"/>
              <a:t>LINQ for Objects. </a:t>
            </a:r>
            <a:r>
              <a:rPr lang="en-US" dirty="0"/>
              <a:t>When a query may be passed (LINQ to SQL and EF) you can cause a massive issue if you do not use LINQ </a:t>
            </a:r>
          </a:p>
        </p:txBody>
      </p:sp>
    </p:spTree>
    <p:extLst>
      <p:ext uri="{BB962C8B-B14F-4D97-AF65-F5344CB8AC3E}">
        <p14:creationId xmlns:p14="http://schemas.microsoft.com/office/powerpoint/2010/main" val="27953843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ask me on Twitter @KathleenDollard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don’t know can hurt you!</a:t>
            </a:r>
          </a:p>
          <a:p>
            <a:pPr lvl="1"/>
            <a:r>
              <a:rPr lang="en-US" dirty="0"/>
              <a:t>Explore these slides and code, and check out docs.Microsoft.com</a:t>
            </a:r>
          </a:p>
          <a:p>
            <a:pPr lvl="1"/>
            <a:r>
              <a:rPr lang="en-US" dirty="0"/>
              <a:t>Use built-in methods for date/time math and turn on int overflow checks</a:t>
            </a:r>
          </a:p>
          <a:p>
            <a:r>
              <a:rPr lang="en-US" dirty="0"/>
              <a:t>This isn’t the whole story</a:t>
            </a:r>
          </a:p>
          <a:p>
            <a:pPr lvl="1"/>
            <a:r>
              <a:rPr lang="en-US" dirty="0"/>
              <a:t>Security, performance and deployment have their own rules and pitfalls</a:t>
            </a:r>
          </a:p>
          <a:p>
            <a:r>
              <a:rPr lang="en-US" dirty="0"/>
              <a:t>Let’s keep the conversation going about the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D9C0DE-27CC-F941-A2E6-8B978F436E03}"/>
              </a:ext>
            </a:extLst>
          </p:cNvPr>
          <p:cNvSpPr txBox="1">
            <a:spLocks/>
          </p:cNvSpPr>
          <p:nvPr/>
        </p:nvSpPr>
        <p:spPr bwMode="auto">
          <a:xfrm>
            <a:off x="1371600" y="1572722"/>
            <a:ext cx="58293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1" i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4572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2pPr>
            <a:lvl3pPr marL="9144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3pPr>
            <a:lvl4pPr marL="13716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4pPr>
            <a:lvl5pPr marL="18288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5pPr>
            <a:lvl6pPr marL="22860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defTabSz="-13872816">
              <a:lnSpc>
                <a:spcPct val="90000"/>
              </a:lnSpc>
              <a:defRPr/>
            </a:pPr>
            <a: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Don’t forget to complete an online evaluation</a:t>
            </a:r>
          </a:p>
          <a:p>
            <a:pPr defTabSz="-13872816">
              <a:lnSpc>
                <a:spcPct val="90000"/>
              </a:lnSpc>
              <a:defRPr/>
            </a:pPr>
            <a:endParaRPr lang="en-US" sz="1200" kern="0" dirty="0">
              <a:solidFill>
                <a:sysClr val="window" lastClr="FFFFFF">
                  <a:lumMod val="50000"/>
                </a:sysClr>
              </a:solidFill>
              <a:latin typeface="Calibri"/>
            </a:endParaRPr>
          </a:p>
          <a:p>
            <a:pPr defTabSz="-13872816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800" kern="0" dirty="0">
                <a:solidFill>
                  <a:schemeClr val="accent1"/>
                </a:solidFill>
                <a:latin typeface="Calibri"/>
              </a:rPr>
              <a:t>C# tricks and how to avoid a few traps</a:t>
            </a:r>
            <a:endParaRPr lang="en-US" sz="1200" kern="0" dirty="0">
              <a:solidFill>
                <a:sysClr val="windowText" lastClr="000000"/>
              </a:solidFill>
              <a:latin typeface="Calibri"/>
            </a:endParaRPr>
          </a:p>
          <a:p>
            <a:pPr defTabSz="-13872816">
              <a:lnSpc>
                <a:spcPct val="90000"/>
              </a:lnSpc>
              <a:defRPr/>
            </a:pPr>
            <a: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Your evaluation helps organizers build better conferences </a:t>
            </a:r>
            <a:b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</a:br>
            <a: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and helps speakers improve their sessions.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86303D0-3B72-3E44-8486-7565572C4F32}"/>
              </a:ext>
            </a:extLst>
          </p:cNvPr>
          <p:cNvSpPr txBox="1">
            <a:spLocks/>
          </p:cNvSpPr>
          <p:nvPr/>
        </p:nvSpPr>
        <p:spPr bwMode="auto">
          <a:xfrm>
            <a:off x="1371600" y="666750"/>
            <a:ext cx="2971800" cy="98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sz="3200" kern="0" dirty="0">
                <a:latin typeface="Calibri"/>
                <a:cs typeface="Mangal" pitchFamily="18" charset="0"/>
              </a:rPr>
              <a:t>Thank you!</a:t>
            </a:r>
          </a:p>
        </p:txBody>
      </p:sp>
      <p:pic>
        <p:nvPicPr>
          <p:cNvPr id="5" name="Picture 4" descr="A picture containing ax&#10;&#10;Description automatically generated">
            <a:extLst>
              <a:ext uri="{FF2B5EF4-FFF2-40B4-BE49-F238E27FC236}">
                <a16:creationId xmlns:a16="http://schemas.microsoft.com/office/drawing/2014/main" id="{6667278B-1129-471C-8E9F-0926DF491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47800" y="1428750"/>
            <a:ext cx="400050" cy="324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0437F-EEB1-42D6-AE9E-C1A5596A9B35}"/>
              </a:ext>
            </a:extLst>
          </p:cNvPr>
          <p:cNvSpPr txBox="1"/>
          <p:nvPr/>
        </p:nvSpPr>
        <p:spPr bwMode="auto">
          <a:xfrm>
            <a:off x="1847850" y="1406326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@KatheenDollard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6877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don’t know can hurt you…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LINQ</a:t>
            </a:r>
          </a:p>
          <a:p>
            <a:r>
              <a:rPr lang="en-US" dirty="0"/>
              <a:t>Async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Object behavior</a:t>
            </a:r>
          </a:p>
          <a:p>
            <a:r>
              <a:rPr lang="en-US" dirty="0"/>
              <a:t>Grab bag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9/10 </a:t>
            </a:r>
            <a:r>
              <a:rPr lang="en-US" dirty="0"/>
              <a:t>in C#?</a:t>
            </a:r>
          </a:p>
          <a:p>
            <a:r>
              <a:rPr lang="en-US" dirty="0"/>
              <a:t>Base 2 (float and double) vs Base 10 (decimal)</a:t>
            </a:r>
          </a:p>
          <a:p>
            <a:pPr lvl="1"/>
            <a:r>
              <a:rPr lang="en-US" dirty="0"/>
              <a:t>For non-integers, use decimal by default (unless a perf issue)</a:t>
            </a:r>
          </a:p>
          <a:p>
            <a:pPr lvl="1"/>
            <a:r>
              <a:rPr lang="en-US" dirty="0"/>
              <a:t>For very large and very small numbers use decimal if you can</a:t>
            </a:r>
          </a:p>
          <a:p>
            <a:pPr lvl="1"/>
            <a:r>
              <a:rPr lang="en-US" dirty="0"/>
              <a:t>Beware conversions: including Float -&gt; Double</a:t>
            </a:r>
          </a:p>
          <a:p>
            <a:pPr lvl="1"/>
            <a:r>
              <a:rPr lang="en-US" dirty="0"/>
              <a:t>Consider float where memory/storage is an issue</a:t>
            </a:r>
          </a:p>
          <a:p>
            <a:r>
              <a:rPr lang="en-US" dirty="0"/>
              <a:t>Precision vs size</a:t>
            </a:r>
          </a:p>
          <a:p>
            <a:r>
              <a:rPr lang="en-US" dirty="0"/>
              <a:t>What happens if you add one to &lt;numeric type&gt;.Max?</a:t>
            </a:r>
          </a:p>
          <a:p>
            <a:r>
              <a:rPr lang="en-US" dirty="0"/>
              <a:t>What happens when you divide by zero?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360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23D-91E0-497B-8F1A-2D833075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B4962-6450-46F7-ADFB-28F073F4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449967"/>
            <a:ext cx="8229600" cy="1779133"/>
          </a:xfrm>
        </p:spPr>
        <p:txBody>
          <a:bodyPr/>
          <a:lstStyle/>
          <a:p>
            <a:r>
              <a:rPr lang="en-US" dirty="0"/>
              <a:t>Distance to Pluto 5 x 10^9 in km</a:t>
            </a:r>
          </a:p>
          <a:p>
            <a:r>
              <a:rPr lang="en-US" dirty="0"/>
              <a:t>Distance to Pluto 5 x 10^15 in mm</a:t>
            </a:r>
          </a:p>
          <a:p>
            <a:r>
              <a:rPr lang="en-US" dirty="0"/>
              <a:t>How many 1mm blocks in a wall as high and wide as distance to Pluto 5 x 10^30</a:t>
            </a:r>
          </a:p>
          <a:p>
            <a:pPr lvl="1"/>
            <a:r>
              <a:rPr lang="en-US" dirty="0"/>
              <a:t>You probably won’t overrun these types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831164-3513-4433-AC60-00658FBFF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89487"/>
              </p:ext>
            </p:extLst>
          </p:nvPr>
        </p:nvGraphicFramePr>
        <p:xfrm>
          <a:off x="533400" y="997118"/>
          <a:ext cx="8229600" cy="125583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22195912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408263042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85562569"/>
                    </a:ext>
                  </a:extLst>
                </a:gridCol>
                <a:gridCol w="1333668">
                  <a:extLst>
                    <a:ext uri="{9D8B030D-6E8A-4147-A177-3AD203B41FA5}">
                      <a16:colId xmlns:a16="http://schemas.microsoft.com/office/drawing/2014/main" val="3699588158"/>
                    </a:ext>
                  </a:extLst>
                </a:gridCol>
                <a:gridCol w="114132">
                  <a:extLst>
                    <a:ext uri="{9D8B030D-6E8A-4147-A177-3AD203B41FA5}">
                      <a16:colId xmlns:a16="http://schemas.microsoft.com/office/drawing/2014/main" val="739128173"/>
                    </a:ext>
                  </a:extLst>
                </a:gridCol>
              </a:tblGrid>
              <a:tr h="4385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j-lt"/>
                        </a:rPr>
                        <a:t>float</a:t>
                      </a: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±1.5 x 10</a:t>
                      </a:r>
                      <a:r>
                        <a:rPr lang="en-US" sz="2000" baseline="30000">
                          <a:effectLst/>
                          <a:latin typeface="+mj-lt"/>
                        </a:rPr>
                        <a:t>−45</a:t>
                      </a:r>
                      <a:r>
                        <a:rPr lang="en-US" sz="2000">
                          <a:effectLst/>
                          <a:latin typeface="+mj-lt"/>
                        </a:rPr>
                        <a:t> to ±3.4 x 10</a:t>
                      </a:r>
                      <a:r>
                        <a:rPr lang="en-US" sz="2000" baseline="30000">
                          <a:effectLst/>
                          <a:latin typeface="+mj-lt"/>
                        </a:rPr>
                        <a:t>38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~6-9 digits</a:t>
                      </a: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4 bytes</a:t>
                      </a: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111277"/>
                  </a:ext>
                </a:extLst>
              </a:tr>
              <a:tr h="4385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double</a:t>
                      </a: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±5.0 × 10</a:t>
                      </a:r>
                      <a:r>
                        <a:rPr lang="en-US" sz="2000" baseline="30000">
                          <a:effectLst/>
                          <a:latin typeface="+mj-lt"/>
                        </a:rPr>
                        <a:t>−324</a:t>
                      </a:r>
                      <a:r>
                        <a:rPr lang="en-US" sz="2000">
                          <a:effectLst/>
                          <a:latin typeface="+mj-lt"/>
                        </a:rPr>
                        <a:t> to ±1.7 × 10</a:t>
                      </a:r>
                      <a:r>
                        <a:rPr lang="en-US" sz="2000" baseline="30000">
                          <a:effectLst/>
                          <a:latin typeface="+mj-lt"/>
                        </a:rPr>
                        <a:t>308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~15-17 digits</a:t>
                      </a: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8 bytes</a:t>
                      </a: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297352"/>
                  </a:ext>
                </a:extLst>
              </a:tr>
              <a:tr h="37868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±1.0 x 10</a:t>
                      </a:r>
                      <a:r>
                        <a:rPr lang="en-US" sz="2000" baseline="30000">
                          <a:effectLst/>
                          <a:latin typeface="+mj-lt"/>
                        </a:rPr>
                        <a:t>-28</a:t>
                      </a:r>
                      <a:r>
                        <a:rPr lang="en-US" sz="2000">
                          <a:effectLst/>
                          <a:latin typeface="+mj-lt"/>
                        </a:rPr>
                        <a:t> to ±7.9228 x 10</a:t>
                      </a:r>
                      <a:r>
                        <a:rPr lang="en-US" sz="2000" baseline="30000">
                          <a:effectLst/>
                          <a:latin typeface="+mj-lt"/>
                        </a:rPr>
                        <a:t>28</a:t>
                      </a:r>
                      <a:endParaRPr lang="en-US" sz="2000">
                        <a:effectLst/>
                        <a:latin typeface="+mj-lt"/>
                      </a:endParaRP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28-29 digits</a:t>
                      </a: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+mj-lt"/>
                        </a:rPr>
                        <a:t>16 bytes</a:t>
                      </a: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44366" marR="44366" marT="22183" marB="2218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4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822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10D1-FBBB-44D5-926C-C6570D82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C956-CCBF-4475-AAA0-A58C6529C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date math</a:t>
            </a:r>
          </a:p>
          <a:p>
            <a:pPr lvl="1"/>
            <a:r>
              <a:rPr lang="en-US" dirty="0"/>
              <a:t>Use built in methods</a:t>
            </a:r>
          </a:p>
          <a:p>
            <a:r>
              <a:rPr lang="en-US" dirty="0"/>
              <a:t>Plan for time zones, often use UTC</a:t>
            </a:r>
          </a:p>
          <a:p>
            <a:r>
              <a:rPr lang="en-US" dirty="0"/>
              <a:t>Beware of </a:t>
            </a:r>
          </a:p>
          <a:p>
            <a:pPr lvl="1"/>
            <a:r>
              <a:rPr lang="en-US" dirty="0"/>
              <a:t>Entry format - mm/dd/</a:t>
            </a:r>
            <a:r>
              <a:rPr lang="en-US" dirty="0" err="1"/>
              <a:t>yyyy</a:t>
            </a:r>
            <a:r>
              <a:rPr lang="en-US" dirty="0"/>
              <a:t> is pretty much US only</a:t>
            </a:r>
          </a:p>
          <a:p>
            <a:pPr lvl="1"/>
            <a:r>
              <a:rPr lang="en-US" dirty="0"/>
              <a:t>UTC offsets</a:t>
            </a:r>
          </a:p>
          <a:p>
            <a:pPr lvl="1"/>
            <a:r>
              <a:rPr lang="en-US" dirty="0"/>
              <a:t>Daylight Savings Time</a:t>
            </a:r>
          </a:p>
          <a:p>
            <a:r>
              <a:rPr lang="en-US" dirty="0"/>
              <a:t>To go deeper, Jon Skeet’s work and </a:t>
            </a:r>
            <a:r>
              <a:rPr lang="en-US" dirty="0" err="1"/>
              <a:t>NodaTime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172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76F3-6CC5-4B3E-B38F-0138813F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65A3-68B9-42CF-ABDF-0E387753B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string interpolation</a:t>
            </a:r>
          </a:p>
          <a:p>
            <a:r>
              <a:rPr lang="en-US" dirty="0"/>
              <a:t>Use only variables and pure methods in interpolation “holes”</a:t>
            </a:r>
          </a:p>
          <a:p>
            <a:pPr lvl="1"/>
            <a:r>
              <a:rPr lang="en-US" dirty="0"/>
              <a:t>No side effects</a:t>
            </a:r>
          </a:p>
          <a:p>
            <a:r>
              <a:rPr lang="en-US" dirty="0"/>
              <a:t>StringBuilder</a:t>
            </a:r>
          </a:p>
          <a:p>
            <a:pPr lvl="1"/>
            <a:r>
              <a:rPr lang="en-US" dirty="0"/>
              <a:t>Skip StringBuilder where concatenation or string interpolation works</a:t>
            </a:r>
          </a:p>
          <a:p>
            <a:pPr lvl="1"/>
            <a:r>
              <a:rPr lang="en-US" dirty="0"/>
              <a:t>StringBuilder when multiple lines of code add to a large string</a:t>
            </a:r>
          </a:p>
          <a:p>
            <a:r>
              <a:rPr lang="en-US" dirty="0" err="1"/>
              <a:t>String.Join</a:t>
            </a:r>
            <a:r>
              <a:rPr lang="en-US" dirty="0"/>
              <a:t> to concatenate lists of string to single string</a:t>
            </a:r>
          </a:p>
          <a:p>
            <a:r>
              <a:rPr lang="en-US" dirty="0"/>
              <a:t>String comparison: </a:t>
            </a:r>
            <a:r>
              <a:rPr lang="en-US" dirty="0">
                <a:latin typeface="Candara Light" panose="020E0502030303020204" pitchFamily="34" charset="0"/>
              </a:rPr>
              <a:t>Equals(</a:t>
            </a:r>
            <a:r>
              <a:rPr lang="en-US" dirty="0" err="1">
                <a:latin typeface="Candara Light" panose="020E0502030303020204" pitchFamily="34" charset="0"/>
              </a:rPr>
              <a:t>String.Comparison.Ordinal</a:t>
            </a:r>
            <a:r>
              <a:rPr lang="en-US" dirty="0">
                <a:latin typeface="Candara Light" panose="020E0502030303020204" pitchFamily="34" charset="0"/>
              </a:rPr>
              <a:t>)</a:t>
            </a:r>
            <a:r>
              <a:rPr lang="en-US" dirty="0"/>
              <a:t> or culture…</a:t>
            </a:r>
          </a:p>
          <a:p>
            <a:r>
              <a:rPr lang="en-US" dirty="0" err="1">
                <a:latin typeface="Candara Light" panose="020E0502030303020204" pitchFamily="34" charset="0"/>
              </a:rPr>
              <a:t>String.Create</a:t>
            </a:r>
            <a:r>
              <a:rPr lang="en-US" dirty="0">
                <a:latin typeface="Candara Light" panose="020E0502030303020204" pitchFamily="34" charset="0"/>
              </a:rPr>
              <a:t>(culture, $””)</a:t>
            </a:r>
            <a:r>
              <a:rPr lang="en-US" dirty="0"/>
              <a:t> – culture can be invariant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018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09DB-BBF0-4710-B92E-0C4AC7EC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49271-85E1-427C-865A-4DAA2EAFE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times  is the query evaluated?</a:t>
            </a:r>
          </a:p>
          <a:p>
            <a:r>
              <a:rPr lang="en-US" dirty="0"/>
              <a:t>You may access another language (TSQL) via expression trees</a:t>
            </a:r>
          </a:p>
          <a:p>
            <a:pPr lvl="1"/>
            <a:r>
              <a:rPr lang="en-US" dirty="0"/>
              <a:t>Run as much as possible on the server</a:t>
            </a:r>
          </a:p>
          <a:p>
            <a:pPr lvl="1"/>
            <a:r>
              <a:rPr lang="en-US" dirty="0"/>
              <a:t>Watch out for different rules (like case sensitivity)</a:t>
            </a:r>
          </a:p>
          <a:p>
            <a:r>
              <a:rPr lang="en-US" dirty="0"/>
              <a:t>The analyzers are helpful</a:t>
            </a:r>
          </a:p>
          <a:p>
            <a:pPr lvl="1"/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Any(clause) over Where(clause).Any() </a:t>
            </a:r>
            <a:r>
              <a:rPr lang="en-US" sz="1600" i="1" dirty="0">
                <a:solidFill>
                  <a:schemeClr val="bg1">
                    <a:lumMod val="2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first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16966620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C495-0D00-41EE-849D-53FE32C5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73808-1BEE-4B70-B8E2-D1DEDFDF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59" y="800100"/>
            <a:ext cx="8229600" cy="3200400"/>
          </a:xfrm>
        </p:spPr>
        <p:txBody>
          <a:bodyPr/>
          <a:lstStyle/>
          <a:p>
            <a:r>
              <a:rPr lang="en-US" dirty="0"/>
              <a:t>Do not use async void methods, except for event handlers (desktop)</a:t>
            </a:r>
          </a:p>
          <a:p>
            <a:r>
              <a:rPr lang="en-US" dirty="0"/>
              <a:t>Embrace viral nature (call async from async methods)</a:t>
            </a:r>
          </a:p>
          <a:p>
            <a:r>
              <a:rPr lang="en-US" dirty="0"/>
              <a:t>Use async methods where available &amp; you can take advantage</a:t>
            </a:r>
          </a:p>
          <a:p>
            <a:pPr lvl="1"/>
            <a:r>
              <a:rPr lang="en-US" dirty="0"/>
              <a:t>In ASP.NET infrastructure after async controller method</a:t>
            </a:r>
          </a:p>
          <a:p>
            <a:pPr lvl="1"/>
            <a:r>
              <a:rPr lang="en-US" dirty="0"/>
              <a:t>In event loop of desktop apps (after even code)</a:t>
            </a:r>
          </a:p>
          <a:p>
            <a:pPr lvl="1"/>
            <a:r>
              <a:rPr lang="en-US" dirty="0"/>
              <a:t>Prefer Task combinators (like </a:t>
            </a:r>
            <a:r>
              <a:rPr lang="en-US" dirty="0" err="1"/>
              <a:t>WhenAny</a:t>
            </a:r>
            <a:r>
              <a:rPr lang="en-US" dirty="0"/>
              <a:t>, </a:t>
            </a:r>
            <a:r>
              <a:rPr lang="en-US" dirty="0" err="1"/>
              <a:t>WhenAll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Watch for accidentally running synchronously</a:t>
            </a:r>
          </a:p>
          <a:p>
            <a:pPr marL="914400" lvl="2" indent="0">
              <a:buNone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await 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x.FromResult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 ) </a:t>
            </a:r>
            <a:r>
              <a:rPr lang="en-US" dirty="0"/>
              <a:t>and repeated 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await f()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Watch for exceptions getting lost: </a:t>
            </a:r>
            <a:r>
              <a:rPr lang="en-US" b="0" dirty="0"/>
              <a:t>like repeated </a:t>
            </a:r>
            <a:r>
              <a:rPr lang="en-US" sz="1600" b="0" dirty="0">
                <a:latin typeface="Cascadia Mono" panose="020B0609020000020004" pitchFamily="49" charset="0"/>
                <a:cs typeface="Cascadia Mono" panose="020B0609020000020004" pitchFamily="49" charset="0"/>
              </a:rPr>
              <a:t>await f()</a:t>
            </a:r>
          </a:p>
          <a:p>
            <a:r>
              <a:rPr lang="en-US" sz="1600" b="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CancellationToken</a:t>
            </a:r>
            <a:r>
              <a:rPr lang="en-US" sz="1600" b="0" dirty="0">
                <a:latin typeface="Cascadia Mono" panose="020B0609020000020004" pitchFamily="49" charset="0"/>
                <a:cs typeface="Cascadia Mono" panose="020B0609020000020004" pitchFamily="49" charset="0"/>
              </a:rPr>
              <a:t> and </a:t>
            </a:r>
            <a:r>
              <a:rPr lang="en-US" sz="1600" b="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ConfigureAwait</a:t>
            </a:r>
            <a:r>
              <a:rPr lang="en-US" sz="1600" b="0" dirty="0">
                <a:latin typeface="Cascadia Mono" panose="020B0609020000020004" pitchFamily="49" charset="0"/>
                <a:cs typeface="Cascadia Mono" panose="020B0609020000020004" pitchFamily="49" charset="0"/>
              </a:rPr>
              <a:t> false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362573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118A-5009-4394-A136-7451AD2F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2A86A-D262-4269-9DBA-C10CFB659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Throw instead of throw ex</a:t>
            </a:r>
          </a:p>
          <a:p>
            <a:r>
              <a:rPr lang="en-US" dirty="0"/>
              <a:t>Beware of losing exceptions in async (like repeated 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await f()</a:t>
            </a:r>
            <a:r>
              <a:rPr lang="en-US" dirty="0"/>
              <a:t>)</a:t>
            </a:r>
          </a:p>
          <a:p>
            <a:r>
              <a:rPr lang="en-US" dirty="0"/>
              <a:t>Beware of accidental fall through to code after last catch</a:t>
            </a:r>
          </a:p>
          <a:p>
            <a:r>
              <a:rPr lang="en-US" dirty="0"/>
              <a:t>Do not include user sensitive data in exception (or logging)</a:t>
            </a:r>
          </a:p>
          <a:p>
            <a:r>
              <a:rPr lang="en-US" dirty="0"/>
              <a:t>Don’t forget resource clean-up for </a:t>
            </a:r>
            <a:r>
              <a:rPr lang="en-US" dirty="0" err="1"/>
              <a:t>IDisposable</a:t>
            </a:r>
            <a:r>
              <a:rPr lang="en-US" dirty="0"/>
              <a:t> (using statements,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Tend to pessimism in system validity after exception</a:t>
            </a:r>
          </a:p>
        </p:txBody>
      </p:sp>
    </p:spTree>
    <p:extLst>
      <p:ext uri="{BB962C8B-B14F-4D97-AF65-F5344CB8AC3E}">
        <p14:creationId xmlns:p14="http://schemas.microsoft.com/office/powerpoint/2010/main" val="736988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QLintersection">
  <a:themeElements>
    <a:clrScheme name="DEVintersection">
      <a:dk1>
        <a:srgbClr val="000000"/>
      </a:dk1>
      <a:lt1>
        <a:srgbClr val="FEFFFE"/>
      </a:lt1>
      <a:dk2>
        <a:srgbClr val="4F12A4"/>
      </a:dk2>
      <a:lt2>
        <a:srgbClr val="FEFFFE"/>
      </a:lt2>
      <a:accent1>
        <a:srgbClr val="7D2AFF"/>
      </a:accent1>
      <a:accent2>
        <a:srgbClr val="8153FF"/>
      </a:accent2>
      <a:accent3>
        <a:srgbClr val="6127DB"/>
      </a:accent3>
      <a:accent4>
        <a:srgbClr val="C200F7"/>
      </a:accent4>
      <a:accent5>
        <a:srgbClr val="002E56"/>
      </a:accent5>
      <a:accent6>
        <a:srgbClr val="004079"/>
      </a:accent6>
      <a:hlink>
        <a:srgbClr val="E449F6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QLintersection">
  <a:themeElements>
    <a:clrScheme name="DEVintersection">
      <a:dk1>
        <a:srgbClr val="000000"/>
      </a:dk1>
      <a:lt1>
        <a:srgbClr val="FEFFFE"/>
      </a:lt1>
      <a:dk2>
        <a:srgbClr val="4F12A4"/>
      </a:dk2>
      <a:lt2>
        <a:srgbClr val="FEFFFE"/>
      </a:lt2>
      <a:accent1>
        <a:srgbClr val="7D2AFF"/>
      </a:accent1>
      <a:accent2>
        <a:srgbClr val="8153FF"/>
      </a:accent2>
      <a:accent3>
        <a:srgbClr val="6127DB"/>
      </a:accent3>
      <a:accent4>
        <a:srgbClr val="C200F7"/>
      </a:accent4>
      <a:accent5>
        <a:srgbClr val="002E56"/>
      </a:accent5>
      <a:accent6>
        <a:srgbClr val="004079"/>
      </a:accent6>
      <a:hlink>
        <a:srgbClr val="E449F6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23" ma:contentTypeDescription="Create a new document." ma:contentTypeScope="" ma:versionID="1679c5e78b87d59192ef706a10aad9a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xmlns:ns4="230e9df3-be65-4c73-a93b-d1236ebd677e" targetNamespace="http://schemas.microsoft.com/office/2006/metadata/properties" ma:root="true" ma:fieldsID="f94d8efecefe53dd929181340a1f0535" ns1:_="" ns2:_="" ns3:_="" ns4:_="">
    <xsd:import namespace="http://schemas.microsoft.com/sharepoint/v3"/>
    <xsd:import namespace="569b343d-e775-480b-9b2b-6a6986deb9b0"/>
    <xsd:import namespace="11245976-3b4d-4794-a754-317688483df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pec_x0020_Status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 ma:readOnly="false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Spec_x0020_Status" ma:index="2" nillable="true" ma:displayName="Status" ma:default="Draft" ma:format="Dropdown" ma:internalName="Spec_x0020_Status" ma:readOnly="false">
      <xsd:simpleType>
        <xsd:restriction base="dms:Choice">
          <xsd:enumeration value="Draft"/>
          <xsd:enumeration value="Reviewed"/>
        </xsd:restriction>
      </xsd:simpleType>
    </xsd:element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hidden="true" ma:internalName="MediaServiceKeyPoint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hidden="true" ma:internalName="SharedWithDetails" ma:readOnly="true">
      <xsd:simpleType>
        <xsd:restriction base="dms:Note"/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9dd92c22-cae5-4046-bed8-b3b21d61b9fd}" ma:internalName="TaxCatchAll" ma:showField="CatchAllData" ma:web="11245976-3b4d-4794-a754-317688483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_ip_UnifiedCompliancePolicyUIAction xmlns="http://schemas.microsoft.com/sharepoint/v3" xsi:nil="true"/>
    <lcf76f155ced4ddcb4097134ff3c332f xmlns="569b343d-e775-480b-9b2b-6a6986deb9b0">
      <Terms xmlns="http://schemas.microsoft.com/office/infopath/2007/PartnerControls"/>
    </lcf76f155ced4ddcb4097134ff3c332f>
    <Spec_x0020_Status xmlns="569b343d-e775-480b-9b2b-6a6986deb9b0">Draft</Spec_x0020_Status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0227E1-7222-42CC-A612-EB0BD1D95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sharepoint/v3"/>
    <ds:schemaRef ds:uri="569b343d-e775-480b-9b2b-6a6986deb9b0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4946</TotalTime>
  <Words>909</Words>
  <Application>Microsoft Office PowerPoint</Application>
  <PresentationFormat>On-screen Show (16:9)</PresentationFormat>
  <Paragraphs>127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Candara Light</vt:lpstr>
      <vt:lpstr>Cascadia Mono</vt:lpstr>
      <vt:lpstr>Cascadia Mono Light</vt:lpstr>
      <vt:lpstr>Myriad Pro</vt:lpstr>
      <vt:lpstr>Tekton Pro</vt:lpstr>
      <vt:lpstr>Verdana</vt:lpstr>
      <vt:lpstr>Wingdings</vt:lpstr>
      <vt:lpstr>SQLintersection</vt:lpstr>
      <vt:lpstr>1_SQLintersection</vt:lpstr>
      <vt:lpstr> C# tricks and how to avoid a few traps</vt:lpstr>
      <vt:lpstr>What you don’t know can hurt you…</vt:lpstr>
      <vt:lpstr>Numbers</vt:lpstr>
      <vt:lpstr>How big is that?</vt:lpstr>
      <vt:lpstr>Dates</vt:lpstr>
      <vt:lpstr>Strings</vt:lpstr>
      <vt:lpstr>LINQ</vt:lpstr>
      <vt:lpstr>Async</vt:lpstr>
      <vt:lpstr>Exceptions</vt:lpstr>
      <vt:lpstr>Overload behavior</vt:lpstr>
      <vt:lpstr>Grab bag…</vt:lpstr>
      <vt:lpstr>No big deal</vt:lpstr>
      <vt:lpstr>Review - ask me on Twitter @KathleenDollard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Kathleen Dollard</cp:lastModifiedBy>
  <cp:revision>46</cp:revision>
  <cp:lastPrinted>2012-12-21T20:05:00Z</cp:lastPrinted>
  <dcterms:created xsi:type="dcterms:W3CDTF">2014-10-22T19:18:01Z</dcterms:created>
  <dcterms:modified xsi:type="dcterms:W3CDTF">2021-12-09T19:40:00Z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ediaServiceImageTags">
    <vt:lpwstr/>
  </property>
</Properties>
</file>