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9" r:id="rId5"/>
  </p:sldMasterIdLst>
  <p:notesMasterIdLst>
    <p:notesMasterId r:id="rId51"/>
  </p:notesMasterIdLst>
  <p:handoutMasterIdLst>
    <p:handoutMasterId r:id="rId52"/>
  </p:handoutMasterIdLst>
  <p:sldIdLst>
    <p:sldId id="463" r:id="rId6"/>
    <p:sldId id="558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7" r:id="rId19"/>
    <p:sldId id="634" r:id="rId20"/>
    <p:sldId id="559" r:id="rId21"/>
    <p:sldId id="357" r:id="rId22"/>
    <p:sldId id="563" r:id="rId23"/>
    <p:sldId id="588" r:id="rId24"/>
    <p:sldId id="590" r:id="rId25"/>
    <p:sldId id="591" r:id="rId26"/>
    <p:sldId id="592" r:id="rId27"/>
    <p:sldId id="589" r:id="rId28"/>
    <p:sldId id="524" r:id="rId29"/>
    <p:sldId id="515" r:id="rId30"/>
    <p:sldId id="611" r:id="rId31"/>
    <p:sldId id="612" r:id="rId32"/>
    <p:sldId id="613" r:id="rId33"/>
    <p:sldId id="614" r:id="rId34"/>
    <p:sldId id="636" r:id="rId35"/>
    <p:sldId id="635" r:id="rId36"/>
    <p:sldId id="470" r:id="rId37"/>
    <p:sldId id="537" r:id="rId38"/>
    <p:sldId id="564" r:id="rId39"/>
    <p:sldId id="637" r:id="rId40"/>
    <p:sldId id="473" r:id="rId41"/>
    <p:sldId id="538" r:id="rId42"/>
    <p:sldId id="616" r:id="rId43"/>
    <p:sldId id="426" r:id="rId44"/>
    <p:sldId id="638" r:id="rId45"/>
    <p:sldId id="639" r:id="rId46"/>
    <p:sldId id="640" r:id="rId47"/>
    <p:sldId id="543" r:id="rId48"/>
    <p:sldId id="633" r:id="rId49"/>
    <p:sldId id="551" r:id="rId5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8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7"/>
            <p14:sldId id="634"/>
            <p14:sldId id="559"/>
            <p14:sldId id="357"/>
            <p14:sldId id="563"/>
            <p14:sldId id="588"/>
            <p14:sldId id="590"/>
            <p14:sldId id="591"/>
            <p14:sldId id="592"/>
            <p14:sldId id="589"/>
            <p14:sldId id="524"/>
            <p14:sldId id="515"/>
            <p14:sldId id="611"/>
            <p14:sldId id="612"/>
            <p14:sldId id="613"/>
            <p14:sldId id="614"/>
            <p14:sldId id="636"/>
            <p14:sldId id="635"/>
            <p14:sldId id="470"/>
            <p14:sldId id="537"/>
            <p14:sldId id="564"/>
            <p14:sldId id="637"/>
            <p14:sldId id="473"/>
            <p14:sldId id="538"/>
            <p14:sldId id="616"/>
            <p14:sldId id="426"/>
            <p14:sldId id="638"/>
            <p14:sldId id="639"/>
            <p14:sldId id="640"/>
            <p14:sldId id="543"/>
            <p14:sldId id="633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C5D94-B4C6-4998-8E8F-914948C4032C}" v="148" dt="2021-12-08T17:42:0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0" autoAdjust="0"/>
    <p:restoredTop sz="74640" autoAdjust="0"/>
  </p:normalViewPr>
  <p:slideViewPr>
    <p:cSldViewPr>
      <p:cViewPr varScale="1">
        <p:scale>
          <a:sx n="84" d="100"/>
          <a:sy n="84" d="100"/>
        </p:scale>
        <p:origin x="498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93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780C5D94-B4C6-4998-8E8F-914948C4032C}"/>
    <pc:docChg chg="undo custSel addSld delSld modSld sldOrd modSection">
      <pc:chgData name="Kathleen Dollard" userId="0e099197-7e30-40b4-b137-48962f86e452" providerId="ADAL" clId="{780C5D94-B4C6-4998-8E8F-914948C4032C}" dt="2021-12-08T18:19:54.567" v="2901" actId="20577"/>
      <pc:docMkLst>
        <pc:docMk/>
      </pc:docMkLst>
      <pc:sldChg chg="modSp mod">
        <pc:chgData name="Kathleen Dollard" userId="0e099197-7e30-40b4-b137-48962f86e452" providerId="ADAL" clId="{780C5D94-B4C6-4998-8E8F-914948C4032C}" dt="2021-12-08T15:08:50.308" v="420" actId="20577"/>
        <pc:sldMkLst>
          <pc:docMk/>
          <pc:sldMk cId="1455365664" sldId="357"/>
        </pc:sldMkLst>
        <pc:spChg chg="mod">
          <ac:chgData name="Kathleen Dollard" userId="0e099197-7e30-40b4-b137-48962f86e452" providerId="ADAL" clId="{780C5D94-B4C6-4998-8E8F-914948C4032C}" dt="2021-12-08T15:08:50.308" v="420" actId="20577"/>
          <ac:spMkLst>
            <pc:docMk/>
            <pc:sldMk cId="1455365664" sldId="357"/>
            <ac:spMk id="3" creationId="{00000000-0000-0000-0000-000000000000}"/>
          </ac:spMkLst>
        </pc:spChg>
      </pc:sldChg>
      <pc:sldChg chg="add del">
        <pc:chgData name="Kathleen Dollard" userId="0e099197-7e30-40b4-b137-48962f86e452" providerId="ADAL" clId="{780C5D94-B4C6-4998-8E8F-914948C4032C}" dt="2021-12-08T15:34:09.110" v="711" actId="47"/>
        <pc:sldMkLst>
          <pc:docMk/>
          <pc:sldMk cId="1719702522" sldId="389"/>
        </pc:sldMkLst>
      </pc:sldChg>
      <pc:sldChg chg="add del">
        <pc:chgData name="Kathleen Dollard" userId="0e099197-7e30-40b4-b137-48962f86e452" providerId="ADAL" clId="{780C5D94-B4C6-4998-8E8F-914948C4032C}" dt="2021-12-08T15:33:18.256" v="708" actId="47"/>
        <pc:sldMkLst>
          <pc:docMk/>
          <pc:sldMk cId="4140672009" sldId="394"/>
        </pc:sldMkLst>
      </pc:sldChg>
      <pc:sldChg chg="addSp delSp modSp add mod modAnim chgLayout modNotesTx">
        <pc:chgData name="Kathleen Dollard" userId="0e099197-7e30-40b4-b137-48962f86e452" providerId="ADAL" clId="{780C5D94-B4C6-4998-8E8F-914948C4032C}" dt="2021-12-08T16:42:00.492" v="2215" actId="5793"/>
        <pc:sldMkLst>
          <pc:docMk/>
          <pc:sldMk cId="3530742757" sldId="426"/>
        </pc:sldMkLst>
        <pc:spChg chg="mod ord">
          <ac:chgData name="Kathleen Dollard" userId="0e099197-7e30-40b4-b137-48962f86e452" providerId="ADAL" clId="{780C5D94-B4C6-4998-8E8F-914948C4032C}" dt="2021-12-08T15:32:02.116" v="706" actId="6264"/>
          <ac:spMkLst>
            <pc:docMk/>
            <pc:sldMk cId="3530742757" sldId="426"/>
            <ac:spMk id="2" creationId="{00000000-0000-0000-0000-000000000000}"/>
          </ac:spMkLst>
        </pc:spChg>
        <pc:spChg chg="mod ord">
          <ac:chgData name="Kathleen Dollard" userId="0e099197-7e30-40b4-b137-48962f86e452" providerId="ADAL" clId="{780C5D94-B4C6-4998-8E8F-914948C4032C}" dt="2021-12-08T15:32:20.027" v="707" actId="6549"/>
          <ac:spMkLst>
            <pc:docMk/>
            <pc:sldMk cId="3530742757" sldId="426"/>
            <ac:spMk id="3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5:32:02.116" v="706" actId="6264"/>
          <ac:spMkLst>
            <pc:docMk/>
            <pc:sldMk cId="3530742757" sldId="426"/>
            <ac:spMk id="4" creationId="{BA5E7BCD-163E-4DEA-A677-DEE134E9FCEC}"/>
          </ac:spMkLst>
        </pc:spChg>
        <pc:spChg chg="add del mod">
          <ac:chgData name="Kathleen Dollard" userId="0e099197-7e30-40b4-b137-48962f86e452" providerId="ADAL" clId="{780C5D94-B4C6-4998-8E8F-914948C4032C}" dt="2021-12-08T15:32:02.116" v="706" actId="6264"/>
          <ac:spMkLst>
            <pc:docMk/>
            <pc:sldMk cId="3530742757" sldId="426"/>
            <ac:spMk id="5" creationId="{A44E6B28-1DBA-408F-83C2-1A872470D312}"/>
          </ac:spMkLst>
        </pc:spChg>
      </pc:sldChg>
      <pc:sldChg chg="addSp delSp modSp mod">
        <pc:chgData name="Kathleen Dollard" userId="0e099197-7e30-40b4-b137-48962f86e452" providerId="ADAL" clId="{780C5D94-B4C6-4998-8E8F-914948C4032C}" dt="2021-12-08T15:52:50.390" v="1234" actId="1076"/>
        <pc:sldMkLst>
          <pc:docMk/>
          <pc:sldMk cId="202960849" sldId="463"/>
        </pc:sldMkLst>
        <pc:spChg chg="mod">
          <ac:chgData name="Kathleen Dollard" userId="0e099197-7e30-40b4-b137-48962f86e452" providerId="ADAL" clId="{780C5D94-B4C6-4998-8E8F-914948C4032C}" dt="2021-12-08T14:54:50.038" v="73" actId="20577"/>
          <ac:spMkLst>
            <pc:docMk/>
            <pc:sldMk cId="202960849" sldId="463"/>
            <ac:spMk id="2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52:46.424" v="1233" actId="20577"/>
          <ac:spMkLst>
            <pc:docMk/>
            <pc:sldMk cId="202960849" sldId="463"/>
            <ac:spMk id="3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4:56:23.423" v="112" actId="478"/>
          <ac:spMkLst>
            <pc:docMk/>
            <pc:sldMk cId="202960849" sldId="463"/>
            <ac:spMk id="6" creationId="{E5CEE456-7BB5-46E6-A4E3-D01D6B149BE8}"/>
          </ac:spMkLst>
        </pc:spChg>
        <pc:picChg chg="add mod">
          <ac:chgData name="Kathleen Dollard" userId="0e099197-7e30-40b4-b137-48962f86e452" providerId="ADAL" clId="{780C5D94-B4C6-4998-8E8F-914948C4032C}" dt="2021-12-08T15:52:50.390" v="1234" actId="1076"/>
          <ac:picMkLst>
            <pc:docMk/>
            <pc:sldMk cId="202960849" sldId="463"/>
            <ac:picMk id="5" creationId="{9E5E9395-1FD6-446E-B375-C24B344C3CCA}"/>
          </ac:picMkLst>
        </pc:picChg>
      </pc:sldChg>
      <pc:sldChg chg="modSp add del mod">
        <pc:chgData name="Kathleen Dollard" userId="0e099197-7e30-40b4-b137-48962f86e452" providerId="ADAL" clId="{780C5D94-B4C6-4998-8E8F-914948C4032C}" dt="2021-12-08T15:27:08.338" v="653" actId="1035"/>
        <pc:sldMkLst>
          <pc:docMk/>
          <pc:sldMk cId="3888153504" sldId="470"/>
        </pc:sldMkLst>
        <pc:spChg chg="mod">
          <ac:chgData name="Kathleen Dollard" userId="0e099197-7e30-40b4-b137-48962f86e452" providerId="ADAL" clId="{780C5D94-B4C6-4998-8E8F-914948C4032C}" dt="2021-12-08T15:27:08.338" v="653" actId="1035"/>
          <ac:spMkLst>
            <pc:docMk/>
            <pc:sldMk cId="3888153504" sldId="470"/>
            <ac:spMk id="2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50.701" v="646" actId="1037"/>
          <ac:spMkLst>
            <pc:docMk/>
            <pc:sldMk cId="3888153504" sldId="470"/>
            <ac:spMk id="3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50.701" v="646" actId="1037"/>
          <ac:spMkLst>
            <pc:docMk/>
            <pc:sldMk cId="3888153504" sldId="470"/>
            <ac:spMk id="5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32.487" v="637" actId="465"/>
          <ac:spMkLst>
            <pc:docMk/>
            <pc:sldMk cId="3888153504" sldId="470"/>
            <ac:spMk id="6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32.487" v="637" actId="465"/>
          <ac:spMkLst>
            <pc:docMk/>
            <pc:sldMk cId="3888153504" sldId="470"/>
            <ac:spMk id="8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32.487" v="637" actId="465"/>
          <ac:spMkLst>
            <pc:docMk/>
            <pc:sldMk cId="3888153504" sldId="470"/>
            <ac:spMk id="9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13.358" v="635" actId="1076"/>
          <ac:spMkLst>
            <pc:docMk/>
            <pc:sldMk cId="3888153504" sldId="470"/>
            <ac:spMk id="10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17.998" v="636" actId="1076"/>
          <ac:spMkLst>
            <pc:docMk/>
            <pc:sldMk cId="3888153504" sldId="470"/>
            <ac:spMk id="11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5:52.411" v="632" actId="1036"/>
          <ac:spMkLst>
            <pc:docMk/>
            <pc:sldMk cId="3888153504" sldId="470"/>
            <ac:spMk id="33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26:50.701" v="646" actId="1037"/>
          <ac:spMkLst>
            <pc:docMk/>
            <pc:sldMk cId="3888153504" sldId="470"/>
            <ac:spMk id="45" creationId="{00000000-0000-0000-0000-000000000000}"/>
          </ac:spMkLst>
        </pc:spChg>
        <pc:cxnChg chg="mod">
          <ac:chgData name="Kathleen Dollard" userId="0e099197-7e30-40b4-b137-48962f86e452" providerId="ADAL" clId="{780C5D94-B4C6-4998-8E8F-914948C4032C}" dt="2021-12-08T15:26:50.701" v="646" actId="1037"/>
          <ac:cxnSpMkLst>
            <pc:docMk/>
            <pc:sldMk cId="3888153504" sldId="470"/>
            <ac:cxnSpMk id="13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32.487" v="637" actId="465"/>
          <ac:cxnSpMkLst>
            <pc:docMk/>
            <pc:sldMk cId="3888153504" sldId="470"/>
            <ac:cxnSpMk id="14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32.487" v="637" actId="465"/>
          <ac:cxnSpMkLst>
            <pc:docMk/>
            <pc:sldMk cId="3888153504" sldId="470"/>
            <ac:cxnSpMk id="18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32.487" v="637" actId="465"/>
          <ac:cxnSpMkLst>
            <pc:docMk/>
            <pc:sldMk cId="3888153504" sldId="470"/>
            <ac:cxnSpMk id="19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32.487" v="637" actId="465"/>
          <ac:cxnSpMkLst>
            <pc:docMk/>
            <pc:sldMk cId="3888153504" sldId="470"/>
            <ac:cxnSpMk id="20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17.998" v="636" actId="1076"/>
          <ac:cxnSpMkLst>
            <pc:docMk/>
            <pc:sldMk cId="3888153504" sldId="470"/>
            <ac:cxnSpMk id="27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5:26:50.701" v="646" actId="1037"/>
          <ac:cxnSpMkLst>
            <pc:docMk/>
            <pc:sldMk cId="3888153504" sldId="470"/>
            <ac:cxnSpMk id="30" creationId="{00000000-0000-0000-0000-000000000000}"/>
          </ac:cxnSpMkLst>
        </pc:cxnChg>
      </pc:sldChg>
      <pc:sldChg chg="addSp delSp modSp add mod ord modTransition">
        <pc:chgData name="Kathleen Dollard" userId="0e099197-7e30-40b4-b137-48962f86e452" providerId="ADAL" clId="{780C5D94-B4C6-4998-8E8F-914948C4032C}" dt="2021-12-08T17:42:02.566" v="2296"/>
        <pc:sldMkLst>
          <pc:docMk/>
          <pc:sldMk cId="3196477355" sldId="473"/>
        </pc:sldMkLst>
        <pc:spChg chg="del mod">
          <ac:chgData name="Kathleen Dollard" userId="0e099197-7e30-40b4-b137-48962f86e452" providerId="ADAL" clId="{780C5D94-B4C6-4998-8E8F-914948C4032C}" dt="2021-12-08T17:41:20.904" v="2284" actId="478"/>
          <ac:spMkLst>
            <pc:docMk/>
            <pc:sldMk cId="3196477355" sldId="473"/>
            <ac:spMk id="2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40:40.365" v="2276" actId="1076"/>
          <ac:spMkLst>
            <pc:docMk/>
            <pc:sldMk cId="3196477355" sldId="473"/>
            <ac:spMk id="3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40:14.556" v="2272" actId="20577"/>
          <ac:spMkLst>
            <pc:docMk/>
            <pc:sldMk cId="3196477355" sldId="473"/>
            <ac:spMk id="5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9:48.800" v="2265" actId="14100"/>
          <ac:spMkLst>
            <pc:docMk/>
            <pc:sldMk cId="3196477355" sldId="473"/>
            <ac:spMk id="6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9:48.800" v="2265" actId="14100"/>
          <ac:spMkLst>
            <pc:docMk/>
            <pc:sldMk cId="3196477355" sldId="473"/>
            <ac:spMk id="8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9:48.800" v="2265" actId="14100"/>
          <ac:spMkLst>
            <pc:docMk/>
            <pc:sldMk cId="3196477355" sldId="473"/>
            <ac:spMk id="9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9:48.800" v="2265" actId="14100"/>
          <ac:spMkLst>
            <pc:docMk/>
            <pc:sldMk cId="3196477355" sldId="473"/>
            <ac:spMk id="10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9:48.800" v="2265" actId="14100"/>
          <ac:spMkLst>
            <pc:docMk/>
            <pc:sldMk cId="3196477355" sldId="473"/>
            <ac:spMk id="11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7:41:48.039" v="2290" actId="478"/>
          <ac:spMkLst>
            <pc:docMk/>
            <pc:sldMk cId="3196477355" sldId="473"/>
            <ac:spMk id="39" creationId="{77679530-0B2E-42D6-8026-97C13316B801}"/>
          </ac:spMkLst>
        </pc:spChg>
        <pc:spChg chg="add del mod">
          <ac:chgData name="Kathleen Dollard" userId="0e099197-7e30-40b4-b137-48962f86e452" providerId="ADAL" clId="{780C5D94-B4C6-4998-8E8F-914948C4032C}" dt="2021-12-08T17:41:36.924" v="2288" actId="478"/>
          <ac:spMkLst>
            <pc:docMk/>
            <pc:sldMk cId="3196477355" sldId="473"/>
            <ac:spMk id="40" creationId="{2EBDD607-7906-44FC-A205-4E68A9D89BC3}"/>
          </ac:spMkLst>
        </pc:spChg>
        <pc:spChg chg="add del mod">
          <ac:chgData name="Kathleen Dollard" userId="0e099197-7e30-40b4-b137-48962f86e452" providerId="ADAL" clId="{780C5D94-B4C6-4998-8E8F-914948C4032C}" dt="2021-12-08T17:42:01.494" v="2295" actId="478"/>
          <ac:spMkLst>
            <pc:docMk/>
            <pc:sldMk cId="3196477355" sldId="473"/>
            <ac:spMk id="42" creationId="{BF8762E5-83B9-41BF-872E-1815919921BB}"/>
          </ac:spMkLst>
        </pc:spChg>
        <pc:spChg chg="mod">
          <ac:chgData name="Kathleen Dollard" userId="0e099197-7e30-40b4-b137-48962f86e452" providerId="ADAL" clId="{780C5D94-B4C6-4998-8E8F-914948C4032C}" dt="2021-12-08T17:40:00.723" v="2266" actId="1076"/>
          <ac:spMkLst>
            <pc:docMk/>
            <pc:sldMk cId="3196477355" sldId="473"/>
            <ac:spMk id="44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40:28.750" v="2274" actId="14100"/>
          <ac:spMkLst>
            <pc:docMk/>
            <pc:sldMk cId="3196477355" sldId="473"/>
            <ac:spMk id="45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7:41:59.589" v="2294"/>
          <ac:spMkLst>
            <pc:docMk/>
            <pc:sldMk cId="3196477355" sldId="473"/>
            <ac:spMk id="46" creationId="{91A2FC18-E934-4953-BCF4-736CC1C30EAA}"/>
          </ac:spMkLst>
        </pc:spChg>
        <pc:spChg chg="add mod">
          <ac:chgData name="Kathleen Dollard" userId="0e099197-7e30-40b4-b137-48962f86e452" providerId="ADAL" clId="{780C5D94-B4C6-4998-8E8F-914948C4032C}" dt="2021-12-08T17:42:02.566" v="2296"/>
          <ac:spMkLst>
            <pc:docMk/>
            <pc:sldMk cId="3196477355" sldId="473"/>
            <ac:spMk id="47" creationId="{7BF76F27-C875-484F-A063-4106E59FD38D}"/>
          </ac:spMkLst>
        </pc:spChg>
        <pc:picChg chg="mod">
          <ac:chgData name="Kathleen Dollard" userId="0e099197-7e30-40b4-b137-48962f86e452" providerId="ADAL" clId="{780C5D94-B4C6-4998-8E8F-914948C4032C}" dt="2021-12-08T17:41:07.152" v="2281" actId="1076"/>
          <ac:picMkLst>
            <pc:docMk/>
            <pc:sldMk cId="3196477355" sldId="473"/>
            <ac:picMk id="37" creationId="{00000000-0000-0000-0000-000000000000}"/>
          </ac:picMkLst>
        </pc:picChg>
        <pc:cxnChg chg="mod">
          <ac:chgData name="Kathleen Dollard" userId="0e099197-7e30-40b4-b137-48962f86e452" providerId="ADAL" clId="{780C5D94-B4C6-4998-8E8F-914948C4032C}" dt="2021-12-08T17:40:09.860" v="2267" actId="14100"/>
          <ac:cxnSpMkLst>
            <pc:docMk/>
            <pc:sldMk cId="3196477355" sldId="473"/>
            <ac:cxnSpMk id="13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39:48.800" v="2265" actId="14100"/>
          <ac:cxnSpMkLst>
            <pc:docMk/>
            <pc:sldMk cId="3196477355" sldId="473"/>
            <ac:cxnSpMk id="14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39:48.800" v="2265" actId="14100"/>
          <ac:cxnSpMkLst>
            <pc:docMk/>
            <pc:sldMk cId="3196477355" sldId="473"/>
            <ac:cxnSpMk id="18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39:48.800" v="2265" actId="14100"/>
          <ac:cxnSpMkLst>
            <pc:docMk/>
            <pc:sldMk cId="3196477355" sldId="473"/>
            <ac:cxnSpMk id="19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39:48.800" v="2265" actId="14100"/>
          <ac:cxnSpMkLst>
            <pc:docMk/>
            <pc:sldMk cId="3196477355" sldId="473"/>
            <ac:cxnSpMk id="20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39:48.800" v="2265" actId="14100"/>
          <ac:cxnSpMkLst>
            <pc:docMk/>
            <pc:sldMk cId="3196477355" sldId="473"/>
            <ac:cxnSpMk id="27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40:40.365" v="2276" actId="1076"/>
          <ac:cxnSpMkLst>
            <pc:docMk/>
            <pc:sldMk cId="3196477355" sldId="473"/>
            <ac:cxnSpMk id="30" creationId="{00000000-0000-0000-0000-000000000000}"/>
          </ac:cxnSpMkLst>
        </pc:cxnChg>
        <pc:cxnChg chg="mod">
          <ac:chgData name="Kathleen Dollard" userId="0e099197-7e30-40b4-b137-48962f86e452" providerId="ADAL" clId="{780C5D94-B4C6-4998-8E8F-914948C4032C}" dt="2021-12-08T17:40:44.771" v="2277" actId="14100"/>
          <ac:cxnSpMkLst>
            <pc:docMk/>
            <pc:sldMk cId="3196477355" sldId="473"/>
            <ac:cxnSpMk id="34" creationId="{00000000-0000-0000-0000-000000000000}"/>
          </ac:cxnSpMkLst>
        </pc:cxnChg>
      </pc:sldChg>
      <pc:sldChg chg="addSp delSp modSp add del mod modAnim">
        <pc:chgData name="Kathleen Dollard" userId="0e099197-7e30-40b4-b137-48962f86e452" providerId="ADAL" clId="{780C5D94-B4C6-4998-8E8F-914948C4032C}" dt="2021-12-08T17:36:50.277" v="2240" actId="47"/>
        <pc:sldMkLst>
          <pc:docMk/>
          <pc:sldMk cId="416683865" sldId="474"/>
        </pc:sldMkLst>
        <pc:spChg chg="add del mod">
          <ac:chgData name="Kathleen Dollard" userId="0e099197-7e30-40b4-b137-48962f86e452" providerId="ADAL" clId="{780C5D94-B4C6-4998-8E8F-914948C4032C}" dt="2021-12-08T15:22:05.504" v="564"/>
          <ac:spMkLst>
            <pc:docMk/>
            <pc:sldMk cId="416683865" sldId="474"/>
            <ac:spMk id="6" creationId="{11C7F79F-1AC4-46ED-8C0C-51AECFE7D9C7}"/>
          </ac:spMkLst>
        </pc:spChg>
        <pc:spChg chg="mod">
          <ac:chgData name="Kathleen Dollard" userId="0e099197-7e30-40b4-b137-48962f86e452" providerId="ADAL" clId="{780C5D94-B4C6-4998-8E8F-914948C4032C}" dt="2021-12-08T15:22:47.340" v="571" actId="1076"/>
          <ac:spMkLst>
            <pc:docMk/>
            <pc:sldMk cId="416683865" sldId="474"/>
            <ac:spMk id="7" creationId="{00000000-0000-0000-0000-000000000000}"/>
          </ac:spMkLst>
        </pc:spChg>
        <pc:spChg chg="mod ord">
          <ac:chgData name="Kathleen Dollard" userId="0e099197-7e30-40b4-b137-48962f86e452" providerId="ADAL" clId="{780C5D94-B4C6-4998-8E8F-914948C4032C}" dt="2021-12-08T15:23:42.576" v="584" actId="20577"/>
          <ac:spMkLst>
            <pc:docMk/>
            <pc:sldMk cId="416683865" sldId="474"/>
            <ac:spMk id="8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5:22:51.009" v="573"/>
          <ac:spMkLst>
            <pc:docMk/>
            <pc:sldMk cId="416683865" sldId="474"/>
            <ac:spMk id="9" creationId="{9E67B8D6-775C-4DAC-B33C-C597F84BCE42}"/>
          </ac:spMkLst>
        </pc:spChg>
        <pc:spChg chg="add del mod">
          <ac:chgData name="Kathleen Dollard" userId="0e099197-7e30-40b4-b137-48962f86e452" providerId="ADAL" clId="{780C5D94-B4C6-4998-8E8F-914948C4032C}" dt="2021-12-08T15:22:51.009" v="573"/>
          <ac:spMkLst>
            <pc:docMk/>
            <pc:sldMk cId="416683865" sldId="474"/>
            <ac:spMk id="10" creationId="{2E83350F-29D1-4385-A0E7-86035C71E844}"/>
          </ac:spMkLst>
        </pc:spChg>
      </pc:sldChg>
      <pc:sldChg chg="modSp add del mod">
        <pc:chgData name="Kathleen Dollard" userId="0e099197-7e30-40b4-b137-48962f86e452" providerId="ADAL" clId="{780C5D94-B4C6-4998-8E8F-914948C4032C}" dt="2021-12-08T15:30:30.784" v="703" actId="47"/>
        <pc:sldMkLst>
          <pc:docMk/>
          <pc:sldMk cId="2148484975" sldId="475"/>
        </pc:sldMkLst>
        <pc:spChg chg="mod">
          <ac:chgData name="Kathleen Dollard" userId="0e099197-7e30-40b4-b137-48962f86e452" providerId="ADAL" clId="{780C5D94-B4C6-4998-8E8F-914948C4032C}" dt="2021-12-08T15:30:24.941" v="702" actId="14100"/>
          <ac:spMkLst>
            <pc:docMk/>
            <pc:sldMk cId="2148484975" sldId="475"/>
            <ac:spMk id="6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5:30:08.814" v="701" actId="20577"/>
          <ac:spMkLst>
            <pc:docMk/>
            <pc:sldMk cId="2148484975" sldId="475"/>
            <ac:spMk id="8" creationId="{00000000-0000-0000-0000-000000000000}"/>
          </ac:spMkLst>
        </pc:spChg>
      </pc:sldChg>
      <pc:sldChg chg="modSp add del mod">
        <pc:chgData name="Kathleen Dollard" userId="0e099197-7e30-40b4-b137-48962f86e452" providerId="ADAL" clId="{780C5D94-B4C6-4998-8E8F-914948C4032C}" dt="2021-12-08T15:31:32.616" v="704" actId="47"/>
        <pc:sldMkLst>
          <pc:docMk/>
          <pc:sldMk cId="2593718892" sldId="485"/>
        </pc:sldMkLst>
        <pc:spChg chg="mod">
          <ac:chgData name="Kathleen Dollard" userId="0e099197-7e30-40b4-b137-48962f86e452" providerId="ADAL" clId="{780C5D94-B4C6-4998-8E8F-914948C4032C}" dt="2021-12-08T15:20:32.546" v="553" actId="27636"/>
          <ac:spMkLst>
            <pc:docMk/>
            <pc:sldMk cId="2593718892" sldId="485"/>
            <ac:spMk id="2" creationId="{00000000-0000-0000-0000-000000000000}"/>
          </ac:spMkLst>
        </pc:spChg>
      </pc:sldChg>
      <pc:sldChg chg="modSp add del mod">
        <pc:chgData name="Kathleen Dollard" userId="0e099197-7e30-40b4-b137-48962f86e452" providerId="ADAL" clId="{780C5D94-B4C6-4998-8E8F-914948C4032C}" dt="2021-12-08T15:31:47.113" v="705" actId="47"/>
        <pc:sldMkLst>
          <pc:docMk/>
          <pc:sldMk cId="2317693547" sldId="486"/>
        </pc:sldMkLst>
        <pc:spChg chg="mod">
          <ac:chgData name="Kathleen Dollard" userId="0e099197-7e30-40b4-b137-48962f86e452" providerId="ADAL" clId="{780C5D94-B4C6-4998-8E8F-914948C4032C}" dt="2021-12-08T15:20:32.562" v="554" actId="27636"/>
          <ac:spMkLst>
            <pc:docMk/>
            <pc:sldMk cId="2317693547" sldId="486"/>
            <ac:spMk id="5" creationId="{00000000-0000-0000-0000-000000000000}"/>
          </ac:spMkLst>
        </pc:spChg>
      </pc:sldChg>
      <pc:sldChg chg="add del">
        <pc:chgData name="Kathleen Dollard" userId="0e099197-7e30-40b4-b137-48962f86e452" providerId="ADAL" clId="{780C5D94-B4C6-4998-8E8F-914948C4032C}" dt="2021-12-08T15:33:36.040" v="709" actId="47"/>
        <pc:sldMkLst>
          <pc:docMk/>
          <pc:sldMk cId="2452853821" sldId="505"/>
        </pc:sldMkLst>
      </pc:sldChg>
      <pc:sldChg chg="modSp add mod modAnim">
        <pc:chgData name="Kathleen Dollard" userId="0e099197-7e30-40b4-b137-48962f86e452" providerId="ADAL" clId="{780C5D94-B4C6-4998-8E8F-914948C4032C}" dt="2021-12-08T15:20:55.518" v="556" actId="1076"/>
        <pc:sldMkLst>
          <pc:docMk/>
          <pc:sldMk cId="3778103771" sldId="515"/>
        </pc:sldMkLst>
        <pc:spChg chg="mod">
          <ac:chgData name="Kathleen Dollard" userId="0e099197-7e30-40b4-b137-48962f86e452" providerId="ADAL" clId="{780C5D94-B4C6-4998-8E8F-914948C4032C}" dt="2021-12-08T15:20:55.518" v="556" actId="1076"/>
          <ac:spMkLst>
            <pc:docMk/>
            <pc:sldMk cId="3778103771" sldId="515"/>
            <ac:spMk id="3" creationId="{00000000-0000-0000-0000-000000000000}"/>
          </ac:spMkLst>
        </pc:spChg>
      </pc:sldChg>
      <pc:sldChg chg="modSp add ord modAnim">
        <pc:chgData name="Kathleen Dollard" userId="0e099197-7e30-40b4-b137-48962f86e452" providerId="ADAL" clId="{780C5D94-B4C6-4998-8E8F-914948C4032C}" dt="2021-12-08T15:21:00.429" v="558"/>
        <pc:sldMkLst>
          <pc:docMk/>
          <pc:sldMk cId="1728756322" sldId="524"/>
        </pc:sldMkLst>
        <pc:spChg chg="mod">
          <ac:chgData name="Kathleen Dollard" userId="0e099197-7e30-40b4-b137-48962f86e452" providerId="ADAL" clId="{780C5D94-B4C6-4998-8E8F-914948C4032C}" dt="2021-12-08T15:19:18.584" v="551" actId="5793"/>
          <ac:spMkLst>
            <pc:docMk/>
            <pc:sldMk cId="1728756322" sldId="524"/>
            <ac:spMk id="3" creationId="{00000000-0000-0000-0000-000000000000}"/>
          </ac:spMkLst>
        </pc:spChg>
      </pc:sldChg>
      <pc:sldChg chg="addSp delSp modSp add mod modClrScheme chgLayout">
        <pc:chgData name="Kathleen Dollard" userId="0e099197-7e30-40b4-b137-48962f86e452" providerId="ADAL" clId="{780C5D94-B4C6-4998-8E8F-914948C4032C}" dt="2021-12-08T15:42:08.009" v="1186" actId="1076"/>
        <pc:sldMkLst>
          <pc:docMk/>
          <pc:sldMk cId="3402780149" sldId="537"/>
        </pc:sldMkLst>
        <pc:spChg chg="add del mod ord">
          <ac:chgData name="Kathleen Dollard" userId="0e099197-7e30-40b4-b137-48962f86e452" providerId="ADAL" clId="{780C5D94-B4C6-4998-8E8F-914948C4032C}" dt="2021-12-08T15:38:50.025" v="1007" actId="700"/>
          <ac:spMkLst>
            <pc:docMk/>
            <pc:sldMk cId="3402780149" sldId="537"/>
            <ac:spMk id="2" creationId="{02CCA885-D280-4A73-8D92-A7914A7DEEF8}"/>
          </ac:spMkLst>
        </pc:spChg>
        <pc:spChg chg="add del mod ord">
          <ac:chgData name="Kathleen Dollard" userId="0e099197-7e30-40b4-b137-48962f86e452" providerId="ADAL" clId="{780C5D94-B4C6-4998-8E8F-914948C4032C}" dt="2021-12-08T15:38:50.025" v="1007" actId="700"/>
          <ac:spMkLst>
            <pc:docMk/>
            <pc:sldMk cId="3402780149" sldId="537"/>
            <ac:spMk id="3" creationId="{1758B8B6-CD3E-43D7-AFC8-2F5DF48DCB8C}"/>
          </ac:spMkLst>
        </pc:spChg>
        <pc:spChg chg="add del mod">
          <ac:chgData name="Kathleen Dollard" userId="0e099197-7e30-40b4-b137-48962f86e452" providerId="ADAL" clId="{780C5D94-B4C6-4998-8E8F-914948C4032C}" dt="2021-12-08T15:39:04.584" v="1013" actId="700"/>
          <ac:spMkLst>
            <pc:docMk/>
            <pc:sldMk cId="3402780149" sldId="537"/>
            <ac:spMk id="4" creationId="{BFDBD91D-139B-423F-A3A1-6EB7E72464B8}"/>
          </ac:spMkLst>
        </pc:spChg>
        <pc:spChg chg="del mod">
          <ac:chgData name="Kathleen Dollard" userId="0e099197-7e30-40b4-b137-48962f86e452" providerId="ADAL" clId="{780C5D94-B4C6-4998-8E8F-914948C4032C}" dt="2021-12-08T15:38:55.552" v="1009" actId="478"/>
          <ac:spMkLst>
            <pc:docMk/>
            <pc:sldMk cId="3402780149" sldId="537"/>
            <ac:spMk id="5" creationId="{00000000-0000-0000-0000-000000000000}"/>
          </ac:spMkLst>
        </pc:spChg>
        <pc:spChg chg="add del mod">
          <ac:chgData name="Kathleen Dollard" userId="0e099197-7e30-40b4-b137-48962f86e452" providerId="ADAL" clId="{780C5D94-B4C6-4998-8E8F-914948C4032C}" dt="2021-12-08T15:39:04.584" v="1013" actId="700"/>
          <ac:spMkLst>
            <pc:docMk/>
            <pc:sldMk cId="3402780149" sldId="537"/>
            <ac:spMk id="6" creationId="{5F0D9745-98BB-4E42-AA24-543F730FFCCD}"/>
          </ac:spMkLst>
        </pc:spChg>
        <pc:spChg chg="add mod">
          <ac:chgData name="Kathleen Dollard" userId="0e099197-7e30-40b4-b137-48962f86e452" providerId="ADAL" clId="{780C5D94-B4C6-4998-8E8F-914948C4032C}" dt="2021-12-08T15:40:05.196" v="1021" actId="403"/>
          <ac:spMkLst>
            <pc:docMk/>
            <pc:sldMk cId="3402780149" sldId="537"/>
            <ac:spMk id="7" creationId="{66E2D961-850F-4036-A050-01ADACE040FA}"/>
          </ac:spMkLst>
        </pc:spChg>
        <pc:spChg chg="add mod">
          <ac:chgData name="Kathleen Dollard" userId="0e099197-7e30-40b4-b137-48962f86e452" providerId="ADAL" clId="{780C5D94-B4C6-4998-8E8F-914948C4032C}" dt="2021-12-08T15:42:08.009" v="1186" actId="1076"/>
          <ac:spMkLst>
            <pc:docMk/>
            <pc:sldMk cId="3402780149" sldId="537"/>
            <ac:spMk id="8" creationId="{6706D660-C4AE-4D95-AB4D-9E7D13980518}"/>
          </ac:spMkLst>
        </pc:spChg>
      </pc:sldChg>
      <pc:sldChg chg="modSp add mod">
        <pc:chgData name="Kathleen Dollard" userId="0e099197-7e30-40b4-b137-48962f86e452" providerId="ADAL" clId="{780C5D94-B4C6-4998-8E8F-914948C4032C}" dt="2021-12-08T17:43:08.528" v="2340" actId="1076"/>
        <pc:sldMkLst>
          <pc:docMk/>
          <pc:sldMk cId="2301079287" sldId="538"/>
        </pc:sldMkLst>
        <pc:spChg chg="mod">
          <ac:chgData name="Kathleen Dollard" userId="0e099197-7e30-40b4-b137-48962f86e452" providerId="ADAL" clId="{780C5D94-B4C6-4998-8E8F-914948C4032C}" dt="2021-12-08T17:43:08.528" v="2340" actId="1076"/>
          <ac:spMkLst>
            <pc:docMk/>
            <pc:sldMk cId="2301079287" sldId="538"/>
            <ac:spMk id="5" creationId="{00000000-0000-0000-0000-000000000000}"/>
          </ac:spMkLst>
        </pc:spChg>
      </pc:sldChg>
      <pc:sldChg chg="add del">
        <pc:chgData name="Kathleen Dollard" userId="0e099197-7e30-40b4-b137-48962f86e452" providerId="ADAL" clId="{780C5D94-B4C6-4998-8E8F-914948C4032C}" dt="2021-12-08T15:31:32.616" v="704" actId="47"/>
        <pc:sldMkLst>
          <pc:docMk/>
          <pc:sldMk cId="126315179" sldId="539"/>
        </pc:sldMkLst>
      </pc:sldChg>
      <pc:sldChg chg="del">
        <pc:chgData name="Kathleen Dollard" userId="0e099197-7e30-40b4-b137-48962f86e452" providerId="ADAL" clId="{780C5D94-B4C6-4998-8E8F-914948C4032C}" dt="2021-12-08T15:34:46.939" v="716" actId="47"/>
        <pc:sldMkLst>
          <pc:docMk/>
          <pc:sldMk cId="188477453" sldId="540"/>
        </pc:sldMkLst>
      </pc:sldChg>
      <pc:sldChg chg="modSp add del mod">
        <pc:chgData name="Kathleen Dollard" userId="0e099197-7e30-40b4-b137-48962f86e452" providerId="ADAL" clId="{780C5D94-B4C6-4998-8E8F-914948C4032C}" dt="2021-12-08T15:36:26.128" v="968" actId="20577"/>
        <pc:sldMkLst>
          <pc:docMk/>
          <pc:sldMk cId="3986541970" sldId="543"/>
        </pc:sldMkLst>
        <pc:spChg chg="mod">
          <ac:chgData name="Kathleen Dollard" userId="0e099197-7e30-40b4-b137-48962f86e452" providerId="ADAL" clId="{780C5D94-B4C6-4998-8E8F-914948C4032C}" dt="2021-12-08T15:36:26.128" v="968" actId="20577"/>
          <ac:spMkLst>
            <pc:docMk/>
            <pc:sldMk cId="3986541970" sldId="543"/>
            <ac:spMk id="5" creationId="{00000000-0000-0000-0000-000000000000}"/>
          </ac:spMkLst>
        </pc:spChg>
      </pc:sldChg>
      <pc:sldChg chg="del">
        <pc:chgData name="Kathleen Dollard" userId="0e099197-7e30-40b4-b137-48962f86e452" providerId="ADAL" clId="{780C5D94-B4C6-4998-8E8F-914948C4032C}" dt="2021-12-08T15:34:52.790" v="718" actId="47"/>
        <pc:sldMkLst>
          <pc:docMk/>
          <pc:sldMk cId="2528160651" sldId="544"/>
        </pc:sldMkLst>
      </pc:sldChg>
      <pc:sldChg chg="del">
        <pc:chgData name="Kathleen Dollard" userId="0e099197-7e30-40b4-b137-48962f86e452" providerId="ADAL" clId="{780C5D94-B4C6-4998-8E8F-914948C4032C}" dt="2021-12-08T15:37:16.385" v="1004" actId="47"/>
        <pc:sldMkLst>
          <pc:docMk/>
          <pc:sldMk cId="2303931549" sldId="546"/>
        </pc:sldMkLst>
      </pc:sldChg>
      <pc:sldChg chg="del">
        <pc:chgData name="Kathleen Dollard" userId="0e099197-7e30-40b4-b137-48962f86e452" providerId="ADAL" clId="{780C5D94-B4C6-4998-8E8F-914948C4032C}" dt="2021-12-08T15:34:14.580" v="713" actId="47"/>
        <pc:sldMkLst>
          <pc:docMk/>
          <pc:sldMk cId="3107407520" sldId="547"/>
        </pc:sldMkLst>
      </pc:sldChg>
      <pc:sldChg chg="del">
        <pc:chgData name="Kathleen Dollard" userId="0e099197-7e30-40b4-b137-48962f86e452" providerId="ADAL" clId="{780C5D94-B4C6-4998-8E8F-914948C4032C}" dt="2021-12-08T15:34:15.591" v="714" actId="47"/>
        <pc:sldMkLst>
          <pc:docMk/>
          <pc:sldMk cId="1202568774" sldId="548"/>
        </pc:sldMkLst>
      </pc:sldChg>
      <pc:sldChg chg="del mod modShow">
        <pc:chgData name="Kathleen Dollard" userId="0e099197-7e30-40b4-b137-48962f86e452" providerId="ADAL" clId="{780C5D94-B4C6-4998-8E8F-914948C4032C}" dt="2021-12-08T15:37:24.294" v="1005" actId="47"/>
        <pc:sldMkLst>
          <pc:docMk/>
          <pc:sldMk cId="4225815904" sldId="554"/>
        </pc:sldMkLst>
      </pc:sldChg>
      <pc:sldChg chg="del">
        <pc:chgData name="Kathleen Dollard" userId="0e099197-7e30-40b4-b137-48962f86e452" providerId="ADAL" clId="{780C5D94-B4C6-4998-8E8F-914948C4032C}" dt="2021-12-08T15:34:51.551" v="717" actId="47"/>
        <pc:sldMkLst>
          <pc:docMk/>
          <pc:sldMk cId="2171633159" sldId="555"/>
        </pc:sldMkLst>
      </pc:sldChg>
      <pc:sldChg chg="del">
        <pc:chgData name="Kathleen Dollard" userId="0e099197-7e30-40b4-b137-48962f86e452" providerId="ADAL" clId="{780C5D94-B4C6-4998-8E8F-914948C4032C}" dt="2021-12-08T15:34:17.775" v="715" actId="47"/>
        <pc:sldMkLst>
          <pc:docMk/>
          <pc:sldMk cId="2656055988" sldId="556"/>
        </pc:sldMkLst>
      </pc:sldChg>
      <pc:sldChg chg="del">
        <pc:chgData name="Kathleen Dollard" userId="0e099197-7e30-40b4-b137-48962f86e452" providerId="ADAL" clId="{780C5D94-B4C6-4998-8E8F-914948C4032C}" dt="2021-12-08T15:36:35.309" v="969" actId="47"/>
        <pc:sldMkLst>
          <pc:docMk/>
          <pc:sldMk cId="3274827813" sldId="557"/>
        </pc:sldMkLst>
      </pc:sldChg>
      <pc:sldChg chg="addSp delSp modSp new mod ord modClrScheme modAnim chgLayout">
        <pc:chgData name="Kathleen Dollard" userId="0e099197-7e30-40b4-b137-48962f86e452" providerId="ADAL" clId="{780C5D94-B4C6-4998-8E8F-914948C4032C}" dt="2021-12-08T17:18:23.372" v="2224"/>
        <pc:sldMkLst>
          <pc:docMk/>
          <pc:sldMk cId="1070090492" sldId="559"/>
        </pc:sldMkLst>
        <pc:spChg chg="del mod ord">
          <ac:chgData name="Kathleen Dollard" userId="0e099197-7e30-40b4-b137-48962f86e452" providerId="ADAL" clId="{780C5D94-B4C6-4998-8E8F-914948C4032C}" dt="2021-12-08T14:57:19.451" v="131" actId="700"/>
          <ac:spMkLst>
            <pc:docMk/>
            <pc:sldMk cId="1070090492" sldId="559"/>
            <ac:spMk id="2" creationId="{FFD5B425-2628-4A5B-B8F3-751530DA9D98}"/>
          </ac:spMkLst>
        </pc:spChg>
        <pc:spChg chg="del">
          <ac:chgData name="Kathleen Dollard" userId="0e099197-7e30-40b4-b137-48962f86e452" providerId="ADAL" clId="{780C5D94-B4C6-4998-8E8F-914948C4032C}" dt="2021-12-08T14:57:19.451" v="131" actId="700"/>
          <ac:spMkLst>
            <pc:docMk/>
            <pc:sldMk cId="1070090492" sldId="559"/>
            <ac:spMk id="3" creationId="{BF835F71-9400-40A6-85E2-21EF23536FDB}"/>
          </ac:spMkLst>
        </pc:spChg>
        <pc:spChg chg="add mod ord">
          <ac:chgData name="Kathleen Dollard" userId="0e099197-7e30-40b4-b137-48962f86e452" providerId="ADAL" clId="{780C5D94-B4C6-4998-8E8F-914948C4032C}" dt="2021-12-08T14:57:19.451" v="131" actId="700"/>
          <ac:spMkLst>
            <pc:docMk/>
            <pc:sldMk cId="1070090492" sldId="559"/>
            <ac:spMk id="4" creationId="{D30D1E2F-E585-482C-811C-EDF03ED80915}"/>
          </ac:spMkLst>
        </pc:spChg>
        <pc:spChg chg="add mod">
          <ac:chgData name="Kathleen Dollard" userId="0e099197-7e30-40b4-b137-48962f86e452" providerId="ADAL" clId="{780C5D94-B4C6-4998-8E8F-914948C4032C}" dt="2021-12-08T17:17:36.222" v="2220" actId="207"/>
          <ac:spMkLst>
            <pc:docMk/>
            <pc:sldMk cId="1070090492" sldId="559"/>
            <ac:spMk id="5" creationId="{5A46D82D-CCF6-49D0-9F8D-46A1F2174AD7}"/>
          </ac:spMkLst>
        </pc:spChg>
        <pc:spChg chg="add mod">
          <ac:chgData name="Kathleen Dollard" userId="0e099197-7e30-40b4-b137-48962f86e452" providerId="ADAL" clId="{780C5D94-B4C6-4998-8E8F-914948C4032C}" dt="2021-12-08T17:17:43.357" v="2221" actId="207"/>
          <ac:spMkLst>
            <pc:docMk/>
            <pc:sldMk cId="1070090492" sldId="559"/>
            <ac:spMk id="6" creationId="{BD79DA8A-4C95-4EE4-A829-D4CDC415D781}"/>
          </ac:spMkLst>
        </pc:spChg>
        <pc:spChg chg="add mod">
          <ac:chgData name="Kathleen Dollard" userId="0e099197-7e30-40b4-b137-48962f86e452" providerId="ADAL" clId="{780C5D94-B4C6-4998-8E8F-914948C4032C}" dt="2021-12-08T17:18:00.872" v="2222" actId="207"/>
          <ac:spMkLst>
            <pc:docMk/>
            <pc:sldMk cId="1070090492" sldId="559"/>
            <ac:spMk id="7" creationId="{8E327947-F5ED-4835-87D3-1256268AA650}"/>
          </ac:spMkLst>
        </pc:spChg>
      </pc:sldChg>
      <pc:sldChg chg="add del">
        <pc:chgData name="Kathleen Dollard" userId="0e099197-7e30-40b4-b137-48962f86e452" providerId="ADAL" clId="{780C5D94-B4C6-4998-8E8F-914948C4032C}" dt="2021-12-08T15:34:12.551" v="712" actId="47"/>
        <pc:sldMkLst>
          <pc:docMk/>
          <pc:sldMk cId="3877723953" sldId="561"/>
        </pc:sldMkLst>
      </pc:sldChg>
      <pc:sldChg chg="addSp modSp add mod">
        <pc:chgData name="Kathleen Dollard" userId="0e099197-7e30-40b4-b137-48962f86e452" providerId="ADAL" clId="{780C5D94-B4C6-4998-8E8F-914948C4032C}" dt="2021-12-08T17:32:53.281" v="2225" actId="2711"/>
        <pc:sldMkLst>
          <pc:docMk/>
          <pc:sldMk cId="1781461446" sldId="563"/>
        </pc:sldMkLst>
        <pc:spChg chg="add mod">
          <ac:chgData name="Kathleen Dollard" userId="0e099197-7e30-40b4-b137-48962f86e452" providerId="ADAL" clId="{780C5D94-B4C6-4998-8E8F-914948C4032C}" dt="2021-12-08T15:18:13.295" v="548" actId="1076"/>
          <ac:spMkLst>
            <pc:docMk/>
            <pc:sldMk cId="1781461446" sldId="563"/>
            <ac:spMk id="2" creationId="{83FE43A5-88C3-4F33-830E-14891D1B272B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4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8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9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1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2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4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5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7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18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20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21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2:53.281" v="2225" actId="2711"/>
          <ac:spMkLst>
            <pc:docMk/>
            <pc:sldMk cId="1781461446" sldId="563"/>
            <ac:spMk id="23" creationId="{00000000-0000-0000-0000-000000000000}"/>
          </ac:spMkLst>
        </pc:spChg>
        <pc:grpChg chg="mod">
          <ac:chgData name="Kathleen Dollard" userId="0e099197-7e30-40b4-b137-48962f86e452" providerId="ADAL" clId="{780C5D94-B4C6-4998-8E8F-914948C4032C}" dt="2021-12-08T15:17:03.056" v="517" actId="1076"/>
          <ac:grpSpMkLst>
            <pc:docMk/>
            <pc:sldMk cId="1781461446" sldId="563"/>
            <ac:grpSpMk id="24" creationId="{00000000-0000-0000-0000-000000000000}"/>
          </ac:grpSpMkLst>
        </pc:grpChg>
      </pc:sldChg>
      <pc:sldChg chg="modSp add mod">
        <pc:chgData name="Kathleen Dollard" userId="0e099197-7e30-40b4-b137-48962f86e452" providerId="ADAL" clId="{780C5D94-B4C6-4998-8E8F-914948C4032C}" dt="2021-12-08T15:27:56.238" v="683" actId="20577"/>
        <pc:sldMkLst>
          <pc:docMk/>
          <pc:sldMk cId="1357159978" sldId="564"/>
        </pc:sldMkLst>
        <pc:spChg chg="mod">
          <ac:chgData name="Kathleen Dollard" userId="0e099197-7e30-40b4-b137-48962f86e452" providerId="ADAL" clId="{780C5D94-B4C6-4998-8E8F-914948C4032C}" dt="2021-12-08T15:27:56.238" v="683" actId="20577"/>
          <ac:spMkLst>
            <pc:docMk/>
            <pc:sldMk cId="1357159978" sldId="564"/>
            <ac:spMk id="3" creationId="{00000000-0000-0000-0000-000000000000}"/>
          </ac:spMkLst>
        </pc:spChg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2705615263" sldId="575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3770928100" sldId="576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3925443143" sldId="577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2318142814" sldId="578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889336839" sldId="579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3630406691" sldId="580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1709268473" sldId="581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779930332" sldId="582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221605319" sldId="583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3182066825" sldId="584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1443422227" sldId="585"/>
        </pc:sldMkLst>
      </pc:sldChg>
      <pc:sldChg chg="add del">
        <pc:chgData name="Kathleen Dollard" userId="0e099197-7e30-40b4-b137-48962f86e452" providerId="ADAL" clId="{780C5D94-B4C6-4998-8E8F-914948C4032C}" dt="2021-12-08T17:00:00.496" v="2217" actId="47"/>
        <pc:sldMkLst>
          <pc:docMk/>
          <pc:sldMk cId="25032478" sldId="586"/>
        </pc:sldMkLst>
      </pc:sldChg>
      <pc:sldChg chg="add">
        <pc:chgData name="Kathleen Dollard" userId="0e099197-7e30-40b4-b137-48962f86e452" providerId="ADAL" clId="{780C5D94-B4C6-4998-8E8F-914948C4032C}" dt="2021-12-08T15:01:02.967" v="198"/>
        <pc:sldMkLst>
          <pc:docMk/>
          <pc:sldMk cId="442765343" sldId="587"/>
        </pc:sldMkLst>
      </pc:sldChg>
      <pc:sldChg chg="add">
        <pc:chgData name="Kathleen Dollard" userId="0e099197-7e30-40b4-b137-48962f86e452" providerId="ADAL" clId="{780C5D94-B4C6-4998-8E8F-914948C4032C}" dt="2021-12-08T15:13:10.935" v="421"/>
        <pc:sldMkLst>
          <pc:docMk/>
          <pc:sldMk cId="3268788709" sldId="588"/>
        </pc:sldMkLst>
      </pc:sldChg>
      <pc:sldChg chg="modSp add mod">
        <pc:chgData name="Kathleen Dollard" userId="0e099197-7e30-40b4-b137-48962f86e452" providerId="ADAL" clId="{780C5D94-B4C6-4998-8E8F-914948C4032C}" dt="2021-12-08T17:33:11.935" v="2228" actId="14100"/>
        <pc:sldMkLst>
          <pc:docMk/>
          <pc:sldMk cId="4206286958" sldId="589"/>
        </pc:sldMkLst>
        <pc:spChg chg="mod">
          <ac:chgData name="Kathleen Dollard" userId="0e099197-7e30-40b4-b137-48962f86e452" providerId="ADAL" clId="{780C5D94-B4C6-4998-8E8F-914948C4032C}" dt="2021-12-08T17:33:11.935" v="2228" actId="14100"/>
          <ac:spMkLst>
            <pc:docMk/>
            <pc:sldMk cId="4206286958" sldId="589"/>
            <ac:spMk id="6" creationId="{00000000-0000-0000-0000-000000000000}"/>
          </ac:spMkLst>
        </pc:spChg>
      </pc:sldChg>
      <pc:sldChg chg="add ord">
        <pc:chgData name="Kathleen Dollard" userId="0e099197-7e30-40b4-b137-48962f86e452" providerId="ADAL" clId="{780C5D94-B4C6-4998-8E8F-914948C4032C}" dt="2021-12-08T15:13:17.847" v="423"/>
        <pc:sldMkLst>
          <pc:docMk/>
          <pc:sldMk cId="2499944254" sldId="590"/>
        </pc:sldMkLst>
      </pc:sldChg>
      <pc:sldChg chg="add ord">
        <pc:chgData name="Kathleen Dollard" userId="0e099197-7e30-40b4-b137-48962f86e452" providerId="ADAL" clId="{780C5D94-B4C6-4998-8E8F-914948C4032C}" dt="2021-12-08T15:13:17.847" v="423"/>
        <pc:sldMkLst>
          <pc:docMk/>
          <pc:sldMk cId="2265615911" sldId="591"/>
        </pc:sldMkLst>
      </pc:sldChg>
      <pc:sldChg chg="add ord">
        <pc:chgData name="Kathleen Dollard" userId="0e099197-7e30-40b4-b137-48962f86e452" providerId="ADAL" clId="{780C5D94-B4C6-4998-8E8F-914948C4032C}" dt="2021-12-08T15:13:17.847" v="423"/>
        <pc:sldMkLst>
          <pc:docMk/>
          <pc:sldMk cId="4131659265" sldId="592"/>
        </pc:sldMkLst>
      </pc:sldChg>
      <pc:sldChg chg="add">
        <pc:chgData name="Kathleen Dollard" userId="0e099197-7e30-40b4-b137-48962f86e452" providerId="ADAL" clId="{780C5D94-B4C6-4998-8E8F-914948C4032C}" dt="2021-12-08T15:20:32.431" v="552"/>
        <pc:sldMkLst>
          <pc:docMk/>
          <pc:sldMk cId="1952298060" sldId="611"/>
        </pc:sldMkLst>
      </pc:sldChg>
      <pc:sldChg chg="add">
        <pc:chgData name="Kathleen Dollard" userId="0e099197-7e30-40b4-b137-48962f86e452" providerId="ADAL" clId="{780C5D94-B4C6-4998-8E8F-914948C4032C}" dt="2021-12-08T15:20:32.431" v="552"/>
        <pc:sldMkLst>
          <pc:docMk/>
          <pc:sldMk cId="486251440" sldId="612"/>
        </pc:sldMkLst>
      </pc:sldChg>
      <pc:sldChg chg="addSp add mod">
        <pc:chgData name="Kathleen Dollard" userId="0e099197-7e30-40b4-b137-48962f86e452" providerId="ADAL" clId="{780C5D94-B4C6-4998-8E8F-914948C4032C}" dt="2021-12-08T17:37:48.485" v="2251" actId="164"/>
        <pc:sldMkLst>
          <pc:docMk/>
          <pc:sldMk cId="1078196575" sldId="613"/>
        </pc:sldMkLst>
        <pc:grpChg chg="add">
          <ac:chgData name="Kathleen Dollard" userId="0e099197-7e30-40b4-b137-48962f86e452" providerId="ADAL" clId="{780C5D94-B4C6-4998-8E8F-914948C4032C}" dt="2021-12-08T17:37:48.485" v="2251" actId="164"/>
          <ac:grpSpMkLst>
            <pc:docMk/>
            <pc:sldMk cId="1078196575" sldId="613"/>
            <ac:grpSpMk id="3" creationId="{19E28558-47FD-4054-BF05-61B564645BA9}"/>
          </ac:grpSpMkLst>
        </pc:grpChg>
      </pc:sldChg>
      <pc:sldChg chg="addSp delSp modSp add mod modTransition">
        <pc:chgData name="Kathleen Dollard" userId="0e099197-7e30-40b4-b137-48962f86e452" providerId="ADAL" clId="{780C5D94-B4C6-4998-8E8F-914948C4032C}" dt="2021-12-08T17:38:37.731" v="2259"/>
        <pc:sldMkLst>
          <pc:docMk/>
          <pc:sldMk cId="1838049835" sldId="614"/>
        </pc:sldMkLst>
        <pc:grpChg chg="add mod">
          <ac:chgData name="Kathleen Dollard" userId="0e099197-7e30-40b4-b137-48962f86e452" providerId="ADAL" clId="{780C5D94-B4C6-4998-8E8F-914948C4032C}" dt="2021-12-08T17:38:33.598" v="2258" actId="1076"/>
          <ac:grpSpMkLst>
            <pc:docMk/>
            <pc:sldMk cId="1838049835" sldId="614"/>
            <ac:grpSpMk id="7" creationId="{F1D0DBC1-40D0-4AD4-8692-5A83C6A0DA71}"/>
          </ac:grpSpMkLst>
        </pc:grpChg>
        <pc:picChg chg="add del">
          <ac:chgData name="Kathleen Dollard" userId="0e099197-7e30-40b4-b137-48962f86e452" providerId="ADAL" clId="{780C5D94-B4C6-4998-8E8F-914948C4032C}" dt="2021-12-08T17:37:54.125" v="2253" actId="22"/>
          <ac:picMkLst>
            <pc:docMk/>
            <pc:sldMk cId="1838049835" sldId="614"/>
            <ac:picMk id="3" creationId="{F9DBC1AF-E88C-4182-A7C0-8682A6E78CD1}"/>
          </ac:picMkLst>
        </pc:picChg>
        <pc:picChg chg="del mod">
          <ac:chgData name="Kathleen Dollard" userId="0e099197-7e30-40b4-b137-48962f86e452" providerId="ADAL" clId="{780C5D94-B4C6-4998-8E8F-914948C4032C}" dt="2021-12-08T17:37:38.268" v="2250" actId="478"/>
          <ac:picMkLst>
            <pc:docMk/>
            <pc:sldMk cId="1838049835" sldId="614"/>
            <ac:picMk id="5" creationId="{00000000-0000-0000-0000-000000000000}"/>
          </ac:picMkLst>
        </pc:picChg>
        <pc:picChg chg="mod">
          <ac:chgData name="Kathleen Dollard" userId="0e099197-7e30-40b4-b137-48962f86e452" providerId="ADAL" clId="{780C5D94-B4C6-4998-8E8F-914948C4032C}" dt="2021-12-08T17:38:26.423" v="2257" actId="207"/>
          <ac:picMkLst>
            <pc:docMk/>
            <pc:sldMk cId="1838049835" sldId="614"/>
            <ac:picMk id="8" creationId="{EECC9FD3-939A-4139-8CBF-DA9851A58258}"/>
          </ac:picMkLst>
        </pc:picChg>
        <pc:picChg chg="mod">
          <ac:chgData name="Kathleen Dollard" userId="0e099197-7e30-40b4-b137-48962f86e452" providerId="ADAL" clId="{780C5D94-B4C6-4998-8E8F-914948C4032C}" dt="2021-12-08T17:38:26.423" v="2257" actId="207"/>
          <ac:picMkLst>
            <pc:docMk/>
            <pc:sldMk cId="1838049835" sldId="614"/>
            <ac:picMk id="9" creationId="{554F104E-E432-4072-B464-67E37F231481}"/>
          </ac:picMkLst>
        </pc:picChg>
      </pc:sldChg>
      <pc:sldChg chg="modSp add del mod modTransition">
        <pc:chgData name="Kathleen Dollard" userId="0e099197-7e30-40b4-b137-48962f86e452" providerId="ADAL" clId="{780C5D94-B4C6-4998-8E8F-914948C4032C}" dt="2021-12-08T17:36:50.277" v="2240" actId="47"/>
        <pc:sldMkLst>
          <pc:docMk/>
          <pc:sldMk cId="2075654227" sldId="615"/>
        </pc:sldMkLst>
        <pc:spChg chg="mod">
          <ac:chgData name="Kathleen Dollard" userId="0e099197-7e30-40b4-b137-48962f86e452" providerId="ADAL" clId="{780C5D94-B4C6-4998-8E8F-914948C4032C}" dt="2021-12-08T15:23:53.788" v="586" actId="207"/>
          <ac:spMkLst>
            <pc:docMk/>
            <pc:sldMk cId="2075654227" sldId="615"/>
            <ac:spMk id="8" creationId="{00000000-0000-0000-0000-000000000000}"/>
          </ac:spMkLst>
        </pc:spChg>
      </pc:sldChg>
      <pc:sldChg chg="add">
        <pc:chgData name="Kathleen Dollard" userId="0e099197-7e30-40b4-b137-48962f86e452" providerId="ADAL" clId="{780C5D94-B4C6-4998-8E8F-914948C4032C}" dt="2021-12-08T15:20:32.431" v="552"/>
        <pc:sldMkLst>
          <pc:docMk/>
          <pc:sldMk cId="2830471486" sldId="616"/>
        </pc:sldMkLst>
      </pc:sldChg>
      <pc:sldChg chg="add del">
        <pc:chgData name="Kathleen Dollard" userId="0e099197-7e30-40b4-b137-48962f86e452" providerId="ADAL" clId="{780C5D94-B4C6-4998-8E8F-914948C4032C}" dt="2021-12-08T15:33:42.473" v="710" actId="47"/>
        <pc:sldMkLst>
          <pc:docMk/>
          <pc:sldMk cId="710606613" sldId="621"/>
        </pc:sldMkLst>
      </pc:sldChg>
      <pc:sldChg chg="add del">
        <pc:chgData name="Kathleen Dollard" userId="0e099197-7e30-40b4-b137-48962f86e452" providerId="ADAL" clId="{780C5D94-B4C6-4998-8E8F-914948C4032C}" dt="2021-12-08T15:29:22.533" v="684" actId="47"/>
        <pc:sldMkLst>
          <pc:docMk/>
          <pc:sldMk cId="14030014" sldId="624"/>
        </pc:sldMkLst>
      </pc:sldChg>
      <pc:sldChg chg="add del">
        <pc:chgData name="Kathleen Dollard" userId="0e099197-7e30-40b4-b137-48962f86e452" providerId="ADAL" clId="{780C5D94-B4C6-4998-8E8F-914948C4032C}" dt="2021-12-08T15:29:22.533" v="684" actId="47"/>
        <pc:sldMkLst>
          <pc:docMk/>
          <pc:sldMk cId="571577989" sldId="625"/>
        </pc:sldMkLst>
      </pc:sldChg>
      <pc:sldChg chg="add del">
        <pc:chgData name="Kathleen Dollard" userId="0e099197-7e30-40b4-b137-48962f86e452" providerId="ADAL" clId="{780C5D94-B4C6-4998-8E8F-914948C4032C}" dt="2021-12-08T15:31:47.113" v="705" actId="47"/>
        <pc:sldMkLst>
          <pc:docMk/>
          <pc:sldMk cId="253726686" sldId="626"/>
        </pc:sldMkLst>
      </pc:sldChg>
      <pc:sldChg chg="add del">
        <pc:chgData name="Kathleen Dollard" userId="0e099197-7e30-40b4-b137-48962f86e452" providerId="ADAL" clId="{780C5D94-B4C6-4998-8E8F-914948C4032C}" dt="2021-12-08T15:29:22.533" v="684" actId="47"/>
        <pc:sldMkLst>
          <pc:docMk/>
          <pc:sldMk cId="1409169413" sldId="627"/>
        </pc:sldMkLst>
      </pc:sldChg>
      <pc:sldChg chg="add del">
        <pc:chgData name="Kathleen Dollard" userId="0e099197-7e30-40b4-b137-48962f86e452" providerId="ADAL" clId="{780C5D94-B4C6-4998-8E8F-914948C4032C}" dt="2021-12-08T15:31:47.113" v="705" actId="47"/>
        <pc:sldMkLst>
          <pc:docMk/>
          <pc:sldMk cId="4245436880" sldId="628"/>
        </pc:sldMkLst>
      </pc:sldChg>
      <pc:sldChg chg="add del">
        <pc:chgData name="Kathleen Dollard" userId="0e099197-7e30-40b4-b137-48962f86e452" providerId="ADAL" clId="{780C5D94-B4C6-4998-8E8F-914948C4032C}" dt="2021-12-08T15:29:22.533" v="684" actId="47"/>
        <pc:sldMkLst>
          <pc:docMk/>
          <pc:sldMk cId="982963560" sldId="629"/>
        </pc:sldMkLst>
      </pc:sldChg>
      <pc:sldChg chg="add del">
        <pc:chgData name="Kathleen Dollard" userId="0e099197-7e30-40b4-b137-48962f86e452" providerId="ADAL" clId="{780C5D94-B4C6-4998-8E8F-914948C4032C}" dt="2021-12-08T15:31:32.616" v="704" actId="47"/>
        <pc:sldMkLst>
          <pc:docMk/>
          <pc:sldMk cId="4006705204" sldId="630"/>
        </pc:sldMkLst>
      </pc:sldChg>
      <pc:sldChg chg="add del">
        <pc:chgData name="Kathleen Dollard" userId="0e099197-7e30-40b4-b137-48962f86e452" providerId="ADAL" clId="{780C5D94-B4C6-4998-8E8F-914948C4032C}" dt="2021-12-08T15:31:32.616" v="704" actId="47"/>
        <pc:sldMkLst>
          <pc:docMk/>
          <pc:sldMk cId="2137477998" sldId="631"/>
        </pc:sldMkLst>
      </pc:sldChg>
      <pc:sldChg chg="add del">
        <pc:chgData name="Kathleen Dollard" userId="0e099197-7e30-40b4-b137-48962f86e452" providerId="ADAL" clId="{780C5D94-B4C6-4998-8E8F-914948C4032C}" dt="2021-12-08T15:22:17.151" v="566"/>
        <pc:sldMkLst>
          <pc:docMk/>
          <pc:sldMk cId="269174732" sldId="632"/>
        </pc:sldMkLst>
      </pc:sldChg>
      <pc:sldChg chg="modSp add del">
        <pc:chgData name="Kathleen Dollard" userId="0e099197-7e30-40b4-b137-48962f86e452" providerId="ADAL" clId="{780C5D94-B4C6-4998-8E8F-914948C4032C}" dt="2021-12-08T17:36:50.277" v="2240" actId="47"/>
        <pc:sldMkLst>
          <pc:docMk/>
          <pc:sldMk cId="4017944781" sldId="632"/>
        </pc:sldMkLst>
        <pc:spChg chg="mod">
          <ac:chgData name="Kathleen Dollard" userId="0e099197-7e30-40b4-b137-48962f86e452" providerId="ADAL" clId="{780C5D94-B4C6-4998-8E8F-914948C4032C}" dt="2021-12-08T15:23:13.539" v="577" actId="20577"/>
          <ac:spMkLst>
            <pc:docMk/>
            <pc:sldMk cId="4017944781" sldId="632"/>
            <ac:spMk id="8" creationId="{00000000-0000-0000-0000-000000000000}"/>
          </ac:spMkLst>
        </pc:spChg>
      </pc:sldChg>
      <pc:sldChg chg="addSp delSp modSp add mod">
        <pc:chgData name="Kathleen Dollard" userId="0e099197-7e30-40b4-b137-48962f86e452" providerId="ADAL" clId="{780C5D94-B4C6-4998-8E8F-914948C4032C}" dt="2021-12-08T15:55:12.765" v="1237" actId="26606"/>
        <pc:sldMkLst>
          <pc:docMk/>
          <pc:sldMk cId="2172529645" sldId="633"/>
        </pc:sldMkLst>
        <pc:spChg chg="add">
          <ac:chgData name="Kathleen Dollard" userId="0e099197-7e30-40b4-b137-48962f86e452" providerId="ADAL" clId="{780C5D94-B4C6-4998-8E8F-914948C4032C}" dt="2021-12-08T15:54:42.362" v="1235" actId="22"/>
          <ac:spMkLst>
            <pc:docMk/>
            <pc:sldMk cId="2172529645" sldId="633"/>
            <ac:spMk id="3" creationId="{C7D005F0-5A70-4875-ADC6-253F87E475F4}"/>
          </ac:spMkLst>
        </pc:spChg>
        <pc:spChg chg="add del mod">
          <ac:chgData name="Kathleen Dollard" userId="0e099197-7e30-40b4-b137-48962f86e452" providerId="ADAL" clId="{780C5D94-B4C6-4998-8E8F-914948C4032C}" dt="2021-12-08T15:55:12.765" v="1237" actId="26606"/>
          <ac:spMkLst>
            <pc:docMk/>
            <pc:sldMk cId="2172529645" sldId="633"/>
            <ac:spMk id="6" creationId="{43D9C0DE-27CC-F941-A2E6-8B978F436E03}"/>
          </ac:spMkLst>
        </pc:spChg>
        <pc:graphicFrameChg chg="add del">
          <ac:chgData name="Kathleen Dollard" userId="0e099197-7e30-40b4-b137-48962f86e452" providerId="ADAL" clId="{780C5D94-B4C6-4998-8E8F-914948C4032C}" dt="2021-12-08T15:55:12.765" v="1237" actId="26606"/>
          <ac:graphicFrameMkLst>
            <pc:docMk/>
            <pc:sldMk cId="2172529645" sldId="633"/>
            <ac:graphicFrameMk id="9" creationId="{B2D0BCAF-D845-4919-A18F-33FD52183987}"/>
          </ac:graphicFrameMkLst>
        </pc:graphicFrameChg>
        <pc:picChg chg="add">
          <ac:chgData name="Kathleen Dollard" userId="0e099197-7e30-40b4-b137-48962f86e452" providerId="ADAL" clId="{780C5D94-B4C6-4998-8E8F-914948C4032C}" dt="2021-12-08T15:54:42.362" v="1235" actId="22"/>
          <ac:picMkLst>
            <pc:docMk/>
            <pc:sldMk cId="2172529645" sldId="633"/>
            <ac:picMk id="2" creationId="{0A32C5C6-C12A-4C1C-80E1-84477130153C}"/>
          </ac:picMkLst>
        </pc:picChg>
      </pc:sldChg>
      <pc:sldChg chg="new">
        <pc:chgData name="Kathleen Dollard" userId="0e099197-7e30-40b4-b137-48962f86e452" providerId="ADAL" clId="{780C5D94-B4C6-4998-8E8F-914948C4032C}" dt="2021-12-08T16:59:47.876" v="2216" actId="680"/>
        <pc:sldMkLst>
          <pc:docMk/>
          <pc:sldMk cId="2000514769" sldId="634"/>
        </pc:sldMkLst>
      </pc:sldChg>
      <pc:sldChg chg="modSp add mod modTransition modAnim">
        <pc:chgData name="Kathleen Dollard" userId="0e099197-7e30-40b4-b137-48962f86e452" providerId="ADAL" clId="{780C5D94-B4C6-4998-8E8F-914948C4032C}" dt="2021-12-08T17:37:19.096" v="2245" actId="1035"/>
        <pc:sldMkLst>
          <pc:docMk/>
          <pc:sldMk cId="4119979885" sldId="635"/>
        </pc:sldMkLst>
        <pc:spChg chg="mod">
          <ac:chgData name="Kathleen Dollard" userId="0e099197-7e30-40b4-b137-48962f86e452" providerId="ADAL" clId="{780C5D94-B4C6-4998-8E8F-914948C4032C}" dt="2021-12-08T17:37:19.096" v="2245" actId="1035"/>
          <ac:spMkLst>
            <pc:docMk/>
            <pc:sldMk cId="4119979885" sldId="635"/>
            <ac:spMk id="5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4:47.095" v="2234" actId="1038"/>
          <ac:spMkLst>
            <pc:docMk/>
            <pc:sldMk cId="4119979885" sldId="635"/>
            <ac:spMk id="7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4:40.862" v="2231" actId="1076"/>
          <ac:spMkLst>
            <pc:docMk/>
            <pc:sldMk cId="4119979885" sldId="635"/>
            <ac:spMk id="8" creationId="{00000000-0000-0000-0000-000000000000}"/>
          </ac:spMkLst>
        </pc:spChg>
      </pc:sldChg>
      <pc:sldChg chg="modSp add mod modAnim">
        <pc:chgData name="Kathleen Dollard" userId="0e099197-7e30-40b4-b137-48962f86e452" providerId="ADAL" clId="{780C5D94-B4C6-4998-8E8F-914948C4032C}" dt="2021-12-08T17:37:25.268" v="2249" actId="1035"/>
        <pc:sldMkLst>
          <pc:docMk/>
          <pc:sldMk cId="1534509226" sldId="636"/>
        </pc:sldMkLst>
        <pc:spChg chg="mod">
          <ac:chgData name="Kathleen Dollard" userId="0e099197-7e30-40b4-b137-48962f86e452" providerId="ADAL" clId="{780C5D94-B4C6-4998-8E8F-914948C4032C}" dt="2021-12-08T17:37:25.268" v="2249" actId="1035"/>
          <ac:spMkLst>
            <pc:docMk/>
            <pc:sldMk cId="1534509226" sldId="636"/>
            <ac:spMk id="5" creationId="{00000000-0000-0000-0000-000000000000}"/>
          </ac:spMkLst>
        </pc:spChg>
        <pc:spChg chg="mod">
          <ac:chgData name="Kathleen Dollard" userId="0e099197-7e30-40b4-b137-48962f86e452" providerId="ADAL" clId="{780C5D94-B4C6-4998-8E8F-914948C4032C}" dt="2021-12-08T17:36:56.853" v="2241" actId="14100"/>
          <ac:spMkLst>
            <pc:docMk/>
            <pc:sldMk cId="1534509226" sldId="636"/>
            <ac:spMk id="8" creationId="{00000000-0000-0000-0000-000000000000}"/>
          </ac:spMkLst>
        </pc:spChg>
      </pc:sldChg>
      <pc:sldChg chg="add modAnim">
        <pc:chgData name="Kathleen Dollard" userId="0e099197-7e30-40b4-b137-48962f86e452" providerId="ADAL" clId="{780C5D94-B4C6-4998-8E8F-914948C4032C}" dt="2021-12-08T17:39:17.685" v="2261"/>
        <pc:sldMkLst>
          <pc:docMk/>
          <pc:sldMk cId="1490640566" sldId="637"/>
        </pc:sldMkLst>
      </pc:sldChg>
      <pc:sldChg chg="addSp delSp modSp new mod modClrScheme chgLayout">
        <pc:chgData name="Kathleen Dollard" userId="0e099197-7e30-40b4-b137-48962f86e452" providerId="ADAL" clId="{780C5D94-B4C6-4998-8E8F-914948C4032C}" dt="2021-12-08T17:44:04.276" v="2346" actId="20577"/>
        <pc:sldMkLst>
          <pc:docMk/>
          <pc:sldMk cId="704727116" sldId="638"/>
        </pc:sldMkLst>
        <pc:spChg chg="del mod ord">
          <ac:chgData name="Kathleen Dollard" userId="0e099197-7e30-40b4-b137-48962f86e452" providerId="ADAL" clId="{780C5D94-B4C6-4998-8E8F-914948C4032C}" dt="2021-12-08T17:43:58.515" v="2342" actId="700"/>
          <ac:spMkLst>
            <pc:docMk/>
            <pc:sldMk cId="704727116" sldId="638"/>
            <ac:spMk id="2" creationId="{9EE0EC03-BE86-4CB6-9E27-462F4898A650}"/>
          </ac:spMkLst>
        </pc:spChg>
        <pc:spChg chg="del mod ord">
          <ac:chgData name="Kathleen Dollard" userId="0e099197-7e30-40b4-b137-48962f86e452" providerId="ADAL" clId="{780C5D94-B4C6-4998-8E8F-914948C4032C}" dt="2021-12-08T17:43:58.515" v="2342" actId="700"/>
          <ac:spMkLst>
            <pc:docMk/>
            <pc:sldMk cId="704727116" sldId="638"/>
            <ac:spMk id="3" creationId="{5021D80A-6F62-4866-B763-A6619D8ECEEA}"/>
          </ac:spMkLst>
        </pc:spChg>
        <pc:spChg chg="add mod ord">
          <ac:chgData name="Kathleen Dollard" userId="0e099197-7e30-40b4-b137-48962f86e452" providerId="ADAL" clId="{780C5D94-B4C6-4998-8E8F-914948C4032C}" dt="2021-12-08T17:44:04.276" v="2346" actId="20577"/>
          <ac:spMkLst>
            <pc:docMk/>
            <pc:sldMk cId="704727116" sldId="638"/>
            <ac:spMk id="4" creationId="{3234EA0A-F5A4-4D38-B1E6-7D02291294DA}"/>
          </ac:spMkLst>
        </pc:spChg>
        <pc:spChg chg="add mod ord">
          <ac:chgData name="Kathleen Dollard" userId="0e099197-7e30-40b4-b137-48962f86e452" providerId="ADAL" clId="{780C5D94-B4C6-4998-8E8F-914948C4032C}" dt="2021-12-08T17:43:58.515" v="2342" actId="700"/>
          <ac:spMkLst>
            <pc:docMk/>
            <pc:sldMk cId="704727116" sldId="638"/>
            <ac:spMk id="5" creationId="{5C0E2789-7B8C-4A1C-8DB2-373162EABAAA}"/>
          </ac:spMkLst>
        </pc:spChg>
      </pc:sldChg>
      <pc:sldChg chg="addSp delSp modSp new mod modClrScheme chgLayout">
        <pc:chgData name="Kathleen Dollard" userId="0e099197-7e30-40b4-b137-48962f86e452" providerId="ADAL" clId="{780C5D94-B4C6-4998-8E8F-914948C4032C}" dt="2021-12-08T18:14:51.283" v="2423" actId="20577"/>
        <pc:sldMkLst>
          <pc:docMk/>
          <pc:sldMk cId="1734197200" sldId="639"/>
        </pc:sldMkLst>
        <pc:spChg chg="del mod ord">
          <ac:chgData name="Kathleen Dollard" userId="0e099197-7e30-40b4-b137-48962f86e452" providerId="ADAL" clId="{780C5D94-B4C6-4998-8E8F-914948C4032C}" dt="2021-12-08T18:09:18.257" v="2348" actId="700"/>
          <ac:spMkLst>
            <pc:docMk/>
            <pc:sldMk cId="1734197200" sldId="639"/>
            <ac:spMk id="2" creationId="{780A965C-C29D-4E3E-B072-1E4EA4406C8F}"/>
          </ac:spMkLst>
        </pc:spChg>
        <pc:spChg chg="del mod ord">
          <ac:chgData name="Kathleen Dollard" userId="0e099197-7e30-40b4-b137-48962f86e452" providerId="ADAL" clId="{780C5D94-B4C6-4998-8E8F-914948C4032C}" dt="2021-12-08T18:09:18.257" v="2348" actId="700"/>
          <ac:spMkLst>
            <pc:docMk/>
            <pc:sldMk cId="1734197200" sldId="639"/>
            <ac:spMk id="3" creationId="{E5B1C334-936B-423E-BA27-1879017FA88E}"/>
          </ac:spMkLst>
        </pc:spChg>
        <pc:spChg chg="add del mod ord">
          <ac:chgData name="Kathleen Dollard" userId="0e099197-7e30-40b4-b137-48962f86e452" providerId="ADAL" clId="{780C5D94-B4C6-4998-8E8F-914948C4032C}" dt="2021-12-08T18:09:22.987" v="2349" actId="700"/>
          <ac:spMkLst>
            <pc:docMk/>
            <pc:sldMk cId="1734197200" sldId="639"/>
            <ac:spMk id="4" creationId="{AC2A5274-178F-4B01-B0BC-B3ABC7D2FB94}"/>
          </ac:spMkLst>
        </pc:spChg>
        <pc:spChg chg="add del mod ord">
          <ac:chgData name="Kathleen Dollard" userId="0e099197-7e30-40b4-b137-48962f86e452" providerId="ADAL" clId="{780C5D94-B4C6-4998-8E8F-914948C4032C}" dt="2021-12-08T18:09:22.987" v="2349" actId="700"/>
          <ac:spMkLst>
            <pc:docMk/>
            <pc:sldMk cId="1734197200" sldId="639"/>
            <ac:spMk id="5" creationId="{EDA9D13A-631F-4FDA-AEF2-2E10D535134C}"/>
          </ac:spMkLst>
        </pc:spChg>
        <pc:spChg chg="add del mod ord">
          <ac:chgData name="Kathleen Dollard" userId="0e099197-7e30-40b4-b137-48962f86e452" providerId="ADAL" clId="{780C5D94-B4C6-4998-8E8F-914948C4032C}" dt="2021-12-08T18:09:26.024" v="2350" actId="478"/>
          <ac:spMkLst>
            <pc:docMk/>
            <pc:sldMk cId="1734197200" sldId="639"/>
            <ac:spMk id="6" creationId="{8561033E-FE87-4AB7-A01A-BFFAD98C7DCB}"/>
          </ac:spMkLst>
        </pc:spChg>
        <pc:spChg chg="add del mod">
          <ac:chgData name="Kathleen Dollard" userId="0e099197-7e30-40b4-b137-48962f86e452" providerId="ADAL" clId="{780C5D94-B4C6-4998-8E8F-914948C4032C}" dt="2021-12-08T18:14:36.404" v="2420" actId="478"/>
          <ac:spMkLst>
            <pc:docMk/>
            <pc:sldMk cId="1734197200" sldId="639"/>
            <ac:spMk id="10" creationId="{B2827AA4-0F5F-4039-ABD1-524BC4C91B76}"/>
          </ac:spMkLst>
        </pc:spChg>
        <pc:spChg chg="add del">
          <ac:chgData name="Kathleen Dollard" userId="0e099197-7e30-40b4-b137-48962f86e452" providerId="ADAL" clId="{780C5D94-B4C6-4998-8E8F-914948C4032C}" dt="2021-12-08T18:10:47.321" v="2360" actId="22"/>
          <ac:spMkLst>
            <pc:docMk/>
            <pc:sldMk cId="1734197200" sldId="639"/>
            <ac:spMk id="12" creationId="{88D668D7-16B9-4A6B-9E4C-66D794295CC9}"/>
          </ac:spMkLst>
        </pc:spChg>
        <pc:spChg chg="add del mod">
          <ac:chgData name="Kathleen Dollard" userId="0e099197-7e30-40b4-b137-48962f86e452" providerId="ADAL" clId="{780C5D94-B4C6-4998-8E8F-914948C4032C}" dt="2021-12-08T18:11:18.068" v="2367" actId="478"/>
          <ac:spMkLst>
            <pc:docMk/>
            <pc:sldMk cId="1734197200" sldId="639"/>
            <ac:spMk id="14" creationId="{EDA2472F-59DC-4F35-923A-79D51C84DF4D}"/>
          </ac:spMkLst>
        </pc:spChg>
        <pc:spChg chg="add mod">
          <ac:chgData name="Kathleen Dollard" userId="0e099197-7e30-40b4-b137-48962f86e452" providerId="ADAL" clId="{780C5D94-B4C6-4998-8E8F-914948C4032C}" dt="2021-12-08T18:14:51.283" v="2423" actId="20577"/>
          <ac:spMkLst>
            <pc:docMk/>
            <pc:sldMk cId="1734197200" sldId="639"/>
            <ac:spMk id="16" creationId="{351DA9C0-E8B3-4844-8742-519F5CED2396}"/>
          </ac:spMkLst>
        </pc:spChg>
        <pc:picChg chg="add mod">
          <ac:chgData name="Kathleen Dollard" userId="0e099197-7e30-40b4-b137-48962f86e452" providerId="ADAL" clId="{780C5D94-B4C6-4998-8E8F-914948C4032C}" dt="2021-12-08T18:14:43.033" v="2421" actId="14100"/>
          <ac:picMkLst>
            <pc:docMk/>
            <pc:sldMk cId="1734197200" sldId="639"/>
            <ac:picMk id="8" creationId="{DB53FA17-18B6-4A04-B61C-8E77B1B85374}"/>
          </ac:picMkLst>
        </pc:picChg>
      </pc:sldChg>
      <pc:sldChg chg="addSp delSp modSp new mod modClrScheme chgLayout">
        <pc:chgData name="Kathleen Dollard" userId="0e099197-7e30-40b4-b137-48962f86e452" providerId="ADAL" clId="{780C5D94-B4C6-4998-8E8F-914948C4032C}" dt="2021-12-08T18:19:54.567" v="2901" actId="20577"/>
        <pc:sldMkLst>
          <pc:docMk/>
          <pc:sldMk cId="985663691" sldId="640"/>
        </pc:sldMkLst>
        <pc:spChg chg="del mod ord">
          <ac:chgData name="Kathleen Dollard" userId="0e099197-7e30-40b4-b137-48962f86e452" providerId="ADAL" clId="{780C5D94-B4C6-4998-8E8F-914948C4032C}" dt="2021-12-08T18:16:48.922" v="2425" actId="700"/>
          <ac:spMkLst>
            <pc:docMk/>
            <pc:sldMk cId="985663691" sldId="640"/>
            <ac:spMk id="2" creationId="{50CAA592-C59D-49B9-A2B1-83309F25141B}"/>
          </ac:spMkLst>
        </pc:spChg>
        <pc:spChg chg="add mod ord">
          <ac:chgData name="Kathleen Dollard" userId="0e099197-7e30-40b4-b137-48962f86e452" providerId="ADAL" clId="{780C5D94-B4C6-4998-8E8F-914948C4032C}" dt="2021-12-08T18:17:07.299" v="2469" actId="20577"/>
          <ac:spMkLst>
            <pc:docMk/>
            <pc:sldMk cId="985663691" sldId="640"/>
            <ac:spMk id="3" creationId="{7E5E5B57-7A03-40D8-97C9-8204A43F8C03}"/>
          </ac:spMkLst>
        </pc:spChg>
        <pc:spChg chg="add mod ord">
          <ac:chgData name="Kathleen Dollard" userId="0e099197-7e30-40b4-b137-48962f86e452" providerId="ADAL" clId="{780C5D94-B4C6-4998-8E8F-914948C4032C}" dt="2021-12-08T18:19:54.567" v="2901" actId="20577"/>
          <ac:spMkLst>
            <pc:docMk/>
            <pc:sldMk cId="985663691" sldId="640"/>
            <ac:spMk id="4" creationId="{5E8ED46D-A78A-4517-9690-1DC6D85BB9F5}"/>
          </ac:spMkLst>
        </pc:spChg>
      </pc:sldChg>
      <pc:sldMasterChg chg="delSldLayout">
        <pc:chgData name="Kathleen Dollard" userId="0e099197-7e30-40b4-b137-48962f86e452" providerId="ADAL" clId="{780C5D94-B4C6-4998-8E8F-914948C4032C}" dt="2021-12-08T17:00:00.496" v="2217" actId="47"/>
        <pc:sldMasterMkLst>
          <pc:docMk/>
          <pc:sldMasterMk cId="2052483994" sldId="2147483648"/>
        </pc:sldMasterMkLst>
        <pc:sldLayoutChg chg="del">
          <pc:chgData name="Kathleen Dollard" userId="0e099197-7e30-40b4-b137-48962f86e452" providerId="ADAL" clId="{780C5D94-B4C6-4998-8E8F-914948C4032C}" dt="2021-12-08T17:00:00.496" v="2217" actId="47"/>
          <pc:sldLayoutMkLst>
            <pc:docMk/>
            <pc:sldMasterMk cId="2052483994" sldId="2147483648"/>
            <pc:sldLayoutMk cId="648509057" sldId="2147483681"/>
          </pc:sldLayoutMkLst>
        </pc:sldLayoutChg>
        <pc:sldLayoutChg chg="del">
          <pc:chgData name="Kathleen Dollard" userId="0e099197-7e30-40b4-b137-48962f86e452" providerId="ADAL" clId="{780C5D94-B4C6-4998-8E8F-914948C4032C}" dt="2021-12-08T15:31:32.616" v="704" actId="47"/>
          <pc:sldLayoutMkLst>
            <pc:docMk/>
            <pc:sldMasterMk cId="2052483994" sldId="2147483648"/>
            <pc:sldLayoutMk cId="916060437" sldId="2147483684"/>
          </pc:sldLayoutMkLst>
        </pc:sldLayoutChg>
        <pc:sldLayoutChg chg="del">
          <pc:chgData name="Kathleen Dollard" userId="0e099197-7e30-40b4-b137-48962f86e452" providerId="ADAL" clId="{780C5D94-B4C6-4998-8E8F-914948C4032C}" dt="2021-12-08T15:33:36.040" v="709" actId="47"/>
          <pc:sldLayoutMkLst>
            <pc:docMk/>
            <pc:sldMasterMk cId="2052483994" sldId="2147483648"/>
            <pc:sldLayoutMk cId="1244603605" sldId="2147483685"/>
          </pc:sldLayoutMkLst>
        </pc:sldLayoutChg>
      </pc:sldMasterChg>
      <pc:sldMasterChg chg="delSldLayout">
        <pc:chgData name="Kathleen Dollard" userId="0e099197-7e30-40b4-b137-48962f86e452" providerId="ADAL" clId="{780C5D94-B4C6-4998-8E8F-914948C4032C}" dt="2021-12-08T15:34:17.775" v="715" actId="47"/>
        <pc:sldMasterMkLst>
          <pc:docMk/>
          <pc:sldMasterMk cId="4245162742" sldId="2147483659"/>
        </pc:sldMasterMkLst>
        <pc:sldLayoutChg chg="del">
          <pc:chgData name="Kathleen Dollard" userId="0e099197-7e30-40b4-b137-48962f86e452" providerId="ADAL" clId="{780C5D94-B4C6-4998-8E8F-914948C4032C}" dt="2021-12-08T15:34:17.775" v="715" actId="47"/>
          <pc:sldLayoutMkLst>
            <pc:docMk/>
            <pc:sldMasterMk cId="4245162742" sldId="2147483659"/>
            <pc:sldLayoutMk cId="3360861637" sldId="214748366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with performance issue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Diagnostic tools for a quick and dirty view of issues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 for a lot of GC or memory or CPU problems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Since that didn’t help us…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Open Debug/Performance Profiler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CPU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Open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we don’t need details to start finding the problem, but check them anyway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number is the number of samples that where in that </a:t>
            </a:r>
            <a:r>
              <a:rPr lang="en-US" dirty="0" err="1"/>
              <a:t>callstack</a:t>
            </a:r>
            <a:r>
              <a:rPr lang="en-US" dirty="0"/>
              <a:t>. Percent is most interesting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Call tree gives details on execution paths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Total includes called functions and gives idea of expensive paths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Self is within functions and indicates what is expensive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Functions helps you find expensive functions called from lots of places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Total includes called functions and gives idea of expensive paths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Self is within functions and indicates what is expensive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Caller/Callee let’s you jump around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Flame graph is visual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Note there was an inline optimization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2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F908-1C62-6E40-BD18-1D83FCFB0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A1EF-DE64-FE4D-A0C1-B253A5257FAA}"/>
              </a:ext>
            </a:extLst>
          </p:cNvPr>
          <p:cNvSpPr/>
          <p:nvPr userDrawn="1"/>
        </p:nvSpPr>
        <p:spPr bwMode="auto">
          <a:xfrm>
            <a:off x="0" y="590550"/>
            <a:ext cx="9144000" cy="1219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3AB5-7F35-D146-A17D-660BD4D8640F}"/>
              </a:ext>
            </a:extLst>
          </p:cNvPr>
          <p:cNvSpPr txBox="1"/>
          <p:nvPr userDrawn="1"/>
        </p:nvSpPr>
        <p:spPr bwMode="auto">
          <a:xfrm>
            <a:off x="533400" y="992401"/>
            <a:ext cx="2057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1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7D78-0F5B-B24E-AF93-8E528B804C59}"/>
              </a:ext>
            </a:extLst>
          </p:cNvPr>
          <p:cNvSpPr txBox="1"/>
          <p:nvPr userDrawn="1"/>
        </p:nvSpPr>
        <p:spPr bwMode="auto">
          <a:xfrm>
            <a:off x="6580517" y="900618"/>
            <a:ext cx="2057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16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8AA2-AA89-524B-9D2B-AD6EA36107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0" y="843583"/>
            <a:ext cx="1524000" cy="6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09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421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6926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2026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60900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61055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13981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8884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58227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79348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933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50780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2005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2" y="4844841"/>
            <a:ext cx="1854203" cy="273844"/>
          </a:xfrm>
          <a:prstGeom prst="rect">
            <a:avLst/>
          </a:prstGeom>
        </p:spPr>
        <p:txBody>
          <a:bodyPr/>
          <a:lstStyle/>
          <a:p>
            <a:fld id="{1D102C1E-28F2-47E9-802D-339E64E2F920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4844841"/>
            <a:ext cx="3617103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5" y="4844841"/>
            <a:ext cx="984019" cy="2738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2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2AF3B-9664-D840-B4B6-DA1DF73AD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29" t="1786" r="11773"/>
          <a:stretch/>
        </p:blipFill>
        <p:spPr>
          <a:xfrm rot="10800000">
            <a:off x="-76200" y="-95250"/>
            <a:ext cx="92964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7BF26-5F4F-1940-AEC7-A5544C707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790950"/>
            <a:ext cx="2645788" cy="1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61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B1AC-B49C-4340-A3B9-BA6E662C9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2171"/>
      </p:ext>
    </p:extLst>
  </p:cSld>
  <p:clrMapOvr>
    <a:masterClrMapping/>
  </p:clrMapOvr>
  <p:transition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3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33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67306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3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B1948-9F59-0849-AC45-498AE8898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55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163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80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EC84-150A-1E42-B8A1-84F40B6BE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01F04-66B1-2E41-B419-85E19C4FF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E92F5-5987-284D-B0CF-289C34BF70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CF4E-2C62-D84E-8357-C7FBFBC46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4430192"/>
            <a:ext cx="1417648" cy="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1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vikidia.org/wiki/Twitt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ullstory.com/2016/04/code-reviews-arent-just-for-catching-bugs" TargetMode="External"/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pibK0PKfcI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.vikidia.org/wiki/Twitter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0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Debugging and Light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Kathleen Dollard</a:t>
            </a:r>
          </a:p>
          <a:p>
            <a:r>
              <a:rPr lang="en-US" dirty="0"/>
              <a:t>Principal Project Manager, Microsoft</a:t>
            </a:r>
          </a:p>
          <a:p>
            <a:r>
              <a:rPr lang="en-US" dirty="0"/>
              <a:t>@KatheenDollard</a:t>
            </a:r>
          </a:p>
        </p:txBody>
      </p:sp>
      <p:pic>
        <p:nvPicPr>
          <p:cNvPr id="5" name="Picture 4" descr="A picture containing ax&#10;&#10;Description automatically generated">
            <a:extLst>
              <a:ext uri="{FF2B5EF4-FFF2-40B4-BE49-F238E27FC236}">
                <a16:creationId xmlns:a16="http://schemas.microsoft.com/office/drawing/2014/main" id="{9E5E9395-1FD6-446E-B375-C24B344C3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9800" y="2809557"/>
            <a:ext cx="400050" cy="3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40" y="1028701"/>
            <a:ext cx="1347825" cy="32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035845"/>
            <a:ext cx="2786063" cy="30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37" y="1071564"/>
            <a:ext cx="1878639" cy="32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8" y="1114426"/>
            <a:ext cx="1625842" cy="30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4" y="1457328"/>
            <a:ext cx="2137876" cy="26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99F3-5AC5-4BFC-86C2-E101B95A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47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D1E2F-E585-482C-811C-EDF03ED8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D82D-CCF6-49D0-9F8D-46A1F2174AD7}"/>
              </a:ext>
            </a:extLst>
          </p:cNvPr>
          <p:cNvSpPr txBox="1"/>
          <p:nvPr/>
        </p:nvSpPr>
        <p:spPr bwMode="auto">
          <a:xfrm>
            <a:off x="533400" y="822459"/>
            <a:ext cx="62483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Tekton Pro" pitchFamily="34" charset="0"/>
              </a:rPr>
              <a:t>Game of strategy</a:t>
            </a:r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 with rules set by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by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the computer, your debugger, and requirements or user expectations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9DA8A-4C95-4EE4-A829-D4CDC415D781}"/>
              </a:ext>
            </a:extLst>
          </p:cNvPr>
          <p:cNvSpPr txBox="1"/>
          <p:nvPr/>
        </p:nvSpPr>
        <p:spPr bwMode="auto">
          <a:xfrm>
            <a:off x="510791" y="2036523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You may enter the contest expecting a trivial opponent, only to find it like </a:t>
            </a:r>
            <a:r>
              <a:rPr lang="en-US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Hydra with two new problems sprouting for each one you solve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ekton Pro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27947-F5ED-4835-87D3-1256268AA650}"/>
              </a:ext>
            </a:extLst>
          </p:cNvPr>
          <p:cNvSpPr txBox="1"/>
          <p:nvPr/>
        </p:nvSpPr>
        <p:spPr bwMode="auto">
          <a:xfrm>
            <a:off x="457200" y="3333750"/>
            <a:ext cx="8011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It’s a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critical game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because we fix bugs from the time we first check in code, and the cost of each bug tends to increase across the project lifecycle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90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Strategy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Light Profiling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Demos will be in Visual Studio 2022</a:t>
            </a:r>
          </a:p>
          <a:p>
            <a:pPr lvl="1"/>
            <a:r>
              <a:rPr lang="en-US" i="1" dirty="0"/>
              <a:t>There is a typo in the abstract</a:t>
            </a:r>
          </a:p>
          <a:p>
            <a:pPr lvl="1"/>
            <a:r>
              <a:rPr lang="en-US" i="1" dirty="0"/>
              <a:t>Debugging part is the same, profiling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Don’t Make Bugs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2423" y="-950008"/>
            <a:ext cx="1554896" cy="7410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2621525" y="98367"/>
            <a:ext cx="1504738" cy="7410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2286000" y="118209"/>
            <a:ext cx="6723531" cy="4941369"/>
            <a:chOff x="2882325" y="1173393"/>
            <a:chExt cx="7793429" cy="5866552"/>
          </a:xfrm>
        </p:grpSpPr>
        <p:sp>
          <p:nvSpPr>
            <p:cNvPr id="4" name="Freeform 3"/>
            <p:cNvSpPr/>
            <p:nvPr/>
          </p:nvSpPr>
          <p:spPr>
            <a:xfrm>
              <a:off x="9059555" y="2597450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kern="1200" dirty="0">
                  <a:latin typeface="+mj-lt"/>
                </a:rPr>
                <a:t>Caution with integer division</a:t>
              </a:r>
              <a:endParaRPr lang="en-US" sz="1400" kern="1200" dirty="0"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8190072" y="1173393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endParaRPr lang="en-US" sz="5400">
                <a:latin typeface="+mj-lt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82325" y="4035466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kern="1200" dirty="0">
                  <a:latin typeface="+mj-lt"/>
                </a:rPr>
                <a:t>Use system methods for date time </a:t>
              </a:r>
              <a:r>
                <a:rPr lang="en-US" sz="1400" b="1" kern="1200" dirty="0" err="1">
                  <a:latin typeface="+mj-lt"/>
                </a:rPr>
                <a:t>calcs</a:t>
              </a:r>
              <a:endParaRPr lang="en-US" sz="1400" kern="1200" dirty="0">
                <a:latin typeface="+mj-lt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51730" y="2588761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dirty="0">
                  <a:latin typeface="+mj-lt"/>
                </a:rPr>
                <a:t>Know where conversions happen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444653" y="1199620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dirty="0">
                  <a:latin typeface="+mj-lt"/>
                </a:rPr>
                <a:t>Use d</a:t>
              </a:r>
              <a:r>
                <a:rPr lang="en-US" sz="1400" b="1" kern="1200" dirty="0">
                  <a:latin typeface="+mj-lt"/>
                </a:rPr>
                <a:t>ecimal </a:t>
              </a:r>
              <a:r>
                <a:rPr lang="en-US" sz="1400" b="1" dirty="0">
                  <a:latin typeface="+mj-lt"/>
                </a:rPr>
                <a:t>not </a:t>
              </a:r>
              <a:r>
                <a:rPr lang="en-US" sz="1400" b="1" kern="1200" dirty="0">
                  <a:latin typeface="+mj-lt"/>
                </a:rPr>
                <a:t>floating points </a:t>
              </a:r>
              <a:endParaRPr lang="en-US" sz="1400" kern="1200" dirty="0"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09897" y="1528986"/>
              <a:ext cx="2073194" cy="9880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4699156" y="1199620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endParaRPr lang="en-US" sz="5400">
                <a:latin typeface="+mj-lt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68561" y="2597450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dirty="0">
                  <a:latin typeface="+mj-lt"/>
                </a:rPr>
                <a:t>Recognize O(n) algorithms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5366" y="2926818"/>
              <a:ext cx="2006317" cy="9880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7314058" y="2597450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endParaRPr lang="en-US" sz="5400">
                <a:latin typeface="+mj-l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444653" y="3995282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kern="1200" dirty="0">
                  <a:latin typeface="+mj-lt"/>
                </a:rPr>
                <a:t>Caution with overloads/</a:t>
              </a:r>
              <a:br>
                <a:rPr lang="en-US" sz="1400" b="1" kern="1200" dirty="0">
                  <a:latin typeface="+mj-lt"/>
                </a:rPr>
              </a:br>
              <a:r>
                <a:rPr lang="en-US" sz="1400" b="1" kern="1200" dirty="0">
                  <a:latin typeface="+mj-lt"/>
                </a:rPr>
                <a:t>override rules</a:t>
              </a:r>
              <a:endParaRPr lang="en-US" sz="1400" kern="12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9897" y="4324649"/>
              <a:ext cx="2073194" cy="9880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4699156" y="3995282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endParaRPr lang="en-US" sz="5400">
                <a:latin typeface="+mj-l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68561" y="5393113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232" tIns="174290" rIns="154232" bIns="174290" numCol="1" spcCol="1270" anchor="ctr" anchorCtr="0">
              <a:noAutofit/>
            </a:bodyPr>
            <a:lstStyle/>
            <a:p>
              <a:pPr algn="ctr" defTabSz="233363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 b="1" dirty="0">
                  <a:latin typeface="+mj-lt"/>
                </a:rPr>
                <a:t>Cry over </a:t>
              </a:r>
              <a:r>
                <a:rPr lang="en-US" sz="1400" b="1" dirty="0" err="1">
                  <a:latin typeface="+mj-lt"/>
                </a:rPr>
                <a:t>timezones</a:t>
              </a:r>
              <a:endParaRPr lang="en-US" sz="1400" b="1" dirty="0"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366" y="5722481"/>
              <a:ext cx="2006317" cy="9880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7314058" y="5393113"/>
              <a:ext cx="1616199" cy="1646832"/>
            </a:xfrm>
            <a:custGeom>
              <a:avLst/>
              <a:gdLst>
                <a:gd name="connsiteX0" fmla="*/ 0 w 1320105"/>
                <a:gd name="connsiteY0" fmla="*/ 574246 h 1148491"/>
                <a:gd name="connsiteX1" fmla="*/ 287123 w 1320105"/>
                <a:gd name="connsiteY1" fmla="*/ 0 h 1148491"/>
                <a:gd name="connsiteX2" fmla="*/ 1032982 w 1320105"/>
                <a:gd name="connsiteY2" fmla="*/ 0 h 1148491"/>
                <a:gd name="connsiteX3" fmla="*/ 1320105 w 1320105"/>
                <a:gd name="connsiteY3" fmla="*/ 574246 h 1148491"/>
                <a:gd name="connsiteX4" fmla="*/ 1032982 w 1320105"/>
                <a:gd name="connsiteY4" fmla="*/ 1148491 h 1148491"/>
                <a:gd name="connsiteX5" fmla="*/ 287123 w 1320105"/>
                <a:gd name="connsiteY5" fmla="*/ 1148491 h 1148491"/>
                <a:gd name="connsiteX6" fmla="*/ 0 w 1320105"/>
                <a:gd name="connsiteY6" fmla="*/ 574246 h 114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105" h="1148491">
                  <a:moveTo>
                    <a:pt x="660052" y="0"/>
                  </a:moveTo>
                  <a:lnTo>
                    <a:pt x="1320105" y="249797"/>
                  </a:lnTo>
                  <a:lnTo>
                    <a:pt x="1320105" y="898694"/>
                  </a:lnTo>
                  <a:lnTo>
                    <a:pt x="660052" y="1148491"/>
                  </a:lnTo>
                  <a:lnTo>
                    <a:pt x="0" y="898694"/>
                  </a:lnTo>
                  <a:lnTo>
                    <a:pt x="0" y="249797"/>
                  </a:lnTo>
                  <a:lnTo>
                    <a:pt x="66005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230" tIns="154287" rIns="134230" bIns="154287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</a:pPr>
              <a:endParaRPr lang="en-US" sz="540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FE43A5-88C3-4F33-830E-14891D1B272B}"/>
              </a:ext>
            </a:extLst>
          </p:cNvPr>
          <p:cNvSpPr txBox="1"/>
          <p:nvPr/>
        </p:nvSpPr>
        <p:spPr bwMode="auto">
          <a:xfrm>
            <a:off x="461065" y="745667"/>
            <a:ext cx="2139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Talk </a:t>
            </a:r>
            <a:r>
              <a:rPr lang="en-US" sz="1800" dirty="0" err="1">
                <a:solidFill>
                  <a:srgbClr val="002060"/>
                </a:solidFill>
                <a:latin typeface="Tekton Pro" pitchFamily="34" charset="0"/>
              </a:rPr>
              <a:t>Tursday</a:t>
            </a:r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 at 12:00</a:t>
            </a:r>
          </a:p>
        </p:txBody>
      </p:sp>
    </p:spTree>
    <p:extLst>
      <p:ext uri="{BB962C8B-B14F-4D97-AF65-F5344CB8AC3E}">
        <p14:creationId xmlns:p14="http://schemas.microsoft.com/office/powerpoint/2010/main" val="17814614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1660799" y="1150883"/>
            <a:ext cx="587955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124354" y="2477252"/>
            <a:ext cx="495244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3300" dirty="0">
                <a:solidFill>
                  <a:srgbClr val="002060"/>
                </a:solidFill>
                <a:latin typeface="+mj-lt"/>
              </a:rPr>
            </a:br>
            <a:r>
              <a:rPr lang="en-US" sz="33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224FF9-C727-5549-B2A7-7272D5303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08" y="1415240"/>
            <a:ext cx="2475114" cy="1836174"/>
          </a:xfrm>
        </p:spPr>
        <p:txBody>
          <a:bodyPr/>
          <a:lstStyle/>
          <a:p>
            <a:pPr algn="r"/>
            <a:r>
              <a:rPr lang="en-US" dirty="0"/>
              <a:t>You begin fixing bugs during development and continue throughout the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61263" y="1"/>
            <a:ext cx="6233" cy="478813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Elbow Connector 3"/>
          <p:cNvCxnSpPr/>
          <p:nvPr/>
        </p:nvCxnSpPr>
        <p:spPr bwMode="auto">
          <a:xfrm rot="16200000" flipH="1">
            <a:off x="3842558" y="748145"/>
            <a:ext cx="754380" cy="704504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" name="Elbow Connector 4"/>
          <p:cNvCxnSpPr/>
          <p:nvPr/>
        </p:nvCxnSpPr>
        <p:spPr bwMode="auto">
          <a:xfrm rot="5400000">
            <a:off x="3708514" y="1337308"/>
            <a:ext cx="1022468" cy="692037"/>
          </a:xfrm>
          <a:prstGeom prst="bentConnector3">
            <a:avLst>
              <a:gd name="adj1" fmla="val 10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Rectangle 5"/>
          <p:cNvSpPr/>
          <p:nvPr/>
        </p:nvSpPr>
        <p:spPr bwMode="auto">
          <a:xfrm>
            <a:off x="4063884" y="1415241"/>
            <a:ext cx="1443299" cy="4114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Feature A</a:t>
            </a:r>
          </a:p>
        </p:txBody>
      </p:sp>
    </p:spTree>
    <p:extLst>
      <p:ext uri="{BB962C8B-B14F-4D97-AF65-F5344CB8AC3E}">
        <p14:creationId xmlns:p14="http://schemas.microsoft.com/office/powerpoint/2010/main" val="2499944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08" y="1415240"/>
            <a:ext cx="2475114" cy="1836174"/>
          </a:xfrm>
        </p:spPr>
        <p:txBody>
          <a:bodyPr/>
          <a:lstStyle/>
          <a:p>
            <a:pPr algn="r"/>
            <a:r>
              <a:rPr lang="en-US" dirty="0"/>
              <a:t>You begin fixing bugs during development and continue throughout the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61263" y="1"/>
            <a:ext cx="6233" cy="478813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Elbow Connector 3"/>
          <p:cNvCxnSpPr/>
          <p:nvPr/>
        </p:nvCxnSpPr>
        <p:spPr bwMode="auto">
          <a:xfrm rot="16200000" flipH="1">
            <a:off x="3842558" y="748145"/>
            <a:ext cx="754380" cy="704504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" name="Elbow Connector 4"/>
          <p:cNvCxnSpPr/>
          <p:nvPr/>
        </p:nvCxnSpPr>
        <p:spPr bwMode="auto">
          <a:xfrm rot="5400000">
            <a:off x="3708514" y="1337308"/>
            <a:ext cx="1022468" cy="692037"/>
          </a:xfrm>
          <a:prstGeom prst="bentConnector3">
            <a:avLst>
              <a:gd name="adj1" fmla="val 10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Rectangle 5"/>
          <p:cNvSpPr/>
          <p:nvPr/>
        </p:nvSpPr>
        <p:spPr bwMode="auto">
          <a:xfrm>
            <a:off x="4063884" y="1415241"/>
            <a:ext cx="1443299" cy="4114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Feature 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11" y="698417"/>
            <a:ext cx="1753331" cy="16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5911"/>
      </p:ext>
    </p:extLst>
  </p:cSld>
  <p:clrMapOvr>
    <a:masterClrMapping/>
  </p:clrMapOvr>
  <p:transition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C -0.01628 0.02987 0.00937 0.11945 0.0582 0.19977 C 0.09557 0.26505 0.13529 0.30163 0.14557 0.28403 C 0.15443 0.26528 0.13151 0.19862 0.09232 0.13334 C 0.07253 0.10209 0.05365 0.07547 0.03737 0.06112 C 0.01471 0.04005 -0.00286 0.03565 -0.01081 0.05163 C -0.0151 0.05996 -0.01628 0.07385 -0.01419 0.09051 C -0.00859 0.12755 0.01198 0.18056 0.04141 0.2301 C 0.07539 0.2882 0.11094 0.32153 0.11901 0.30602 C 0.12852 0.29005 0.10716 0.22917 0.07292 0.17061 C 0.05495 0.14121 0.03789 0.11806 0.02292 0.10394 C 0.00273 0.08658 -0.01406 0.08334 -0.02109 0.09676 C -0.02474 0.1044 -0.02513 0.11667 -0.02409 0.13218 C -0.01836 0.16482 -0.00117 0.21343 0.02591 0.25834 C 0.05729 0.31065 0.08932 0.33982 0.09635 0.32524 C 0.10456 0.31204 0.08568 0.25672 0.0543 0.20463 C 0.0388 0.17732 0.02305 0.15649 0.0095 0.14375 C -0.00859 0.12755 -0.02253 0.12524 -0.02956 0.13889 C -0.03268 0.14422 -0.03359 0.15602 -0.03242 0.16945 C -0.02747 0.19908 -0.0112 0.24237 0.01237 0.28288 C 0.04115 0.32871 0.06914 0.35625 0.07578 0.34306 C 0.08281 0.3294 0.06641 0.28102 0.03841 0.23403 C 0.02422 0.21112 0.00937 0.1926 -0.00234 0.1801 C -0.01836 0.16482 -0.03177 0.16366 -0.03815 0.17385 C -0.04141 0.1801 -0.04089 0.19098 -0.03958 0.20186 C -0.0362 0.2294 -0.02096 0.26875 0.00039 0.30371 C 0.02578 0.34607 0.05117 0.37153 0.05716 0.3595 C 0.06406 0.34792 0.0487 0.30325 0.02331 0.26135 C 0.01081 0.24028 -0.00208 0.22223 -0.01302 0.21413 C -0.02747 0.19908 -0.03945 0.19746 -0.0444 0.20672 C -0.04766 0.21343 -0.04805 0.2213 -0.04661 0.23195 C -0.04323 0.25718 -0.03021 0.29167 -0.0112 0.32477 C 0.0125 0.36297 0.03477 0.38496 0.04036 0.37408 C 0.04648 0.36413 0.0332 0.32477 0.01003 0.28542 C -0.00169 0.26713 -0.01211 0.25139 -0.02161 0.24283 C -0.03542 0.23102 -0.04609 0.22871 -0.05091 0.23866 C -0.05352 0.24352 -0.05365 0.2507 -0.0526 0.26019 C -0.05013 0.28218 -0.0375 0.3125 -0.02018 0.34306 C 0.00013 0.37801 0.02057 0.39723 0.02604 0.38681 C 0.03047 0.37801 0.0194 0.34237 -0.00182 0.3088 C -0.01198 0.29005 -0.02279 0.27686 -0.03125 0.26829 C -0.04323 0.25718 -0.05273 0.25579 -0.05729 0.26436 C -0.05977 0.26968 -0.05951 0.2757 -0.05833 0.2838 C -0.05547 0.3044 -0.04427 0.33311 -0.02956 0.35926 C -0.01107 0.39098 0.00794 0.40764 0.01237 0.39908 C 0.01745 0.38959 0.0056 0.35811 -0.01224 0.32709 C -0.02122 0.31274 -0.03099 0.29977 -0.03919 0.29283 C -0.05013 0.28218 -0.05833 0.2801 -0.06263 0.2882 C -0.06419 0.29213 -0.06419 0.29885 -0.06354 0.30695 C -0.06068 0.32431 -0.05208 0.35 -0.03698 0.37385 C -0.02096 0.40116 -0.00365 0.41713 0.00052 0.4095 C 0.00417 0.40163 -0.0056 0.37269 -0.02292 0.34514 C -0.02995 0.33172 -0.03854 0.31945 -0.04596 0.3132 C -0.05612 0.3051 -0.06367 0.3044 -0.06654 0.30973 C -0.06836 0.31413 -0.06901 0.31968 -0.06771 0.32639 C -0.06563 0.34283 -0.05716 0.36528 -0.0444 0.3882 C -0.02917 0.41274 -0.0138 0.4257 -0.01055 0.41991 C -0.00677 0.41204 -0.0155 0.38612 -0.03086 0.36181 C -0.03854 0.34885 -0.04609 0.33866 -0.05182 0.33426 C -0.06068 0.32431 -0.06784 0.32431 -0.0707 0.32963 C -0.07201 0.33264 -0.07266 0.33843 -0.07188 0.34422 C -0.07044 0.35926 -0.06211 0.37917 -0.0513 0.39977 C -0.03724 0.4213 -0.02357 0.4345 -0.02057 0.42871 C -0.01706 0.42153 -0.02578 0.39838 -0.03828 0.37593 C -0.04518 0.36413 -0.05247 0.35579 -0.05794 0.35093 C -0.06563 0.34283 -0.07175 0.34144 -0.075 0.34792 C -0.07604 0.35024 -0.07604 0.3544 -0.07539 0.35996 " pathEditMode="relative" rAng="2520000" ptsTypes="AAAAAAAAAAAAAAAAAAAAAAAAAAAAAAAAAAAAAAAAAAAAAAAAAAAAAAAAAAAAAAAAAAA">
                                      <p:cBhvr>
                                        <p:cTn id="13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08" y="1415240"/>
            <a:ext cx="2475114" cy="1836174"/>
          </a:xfrm>
        </p:spPr>
        <p:txBody>
          <a:bodyPr/>
          <a:lstStyle/>
          <a:p>
            <a:pPr algn="r"/>
            <a:r>
              <a:rPr lang="en-US" dirty="0"/>
              <a:t>You begin fixing bugs during development and continue throughout the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61263" y="1"/>
            <a:ext cx="6233" cy="478813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Elbow Connector 3"/>
          <p:cNvCxnSpPr/>
          <p:nvPr/>
        </p:nvCxnSpPr>
        <p:spPr bwMode="auto">
          <a:xfrm rot="16200000" flipH="1">
            <a:off x="3842558" y="748145"/>
            <a:ext cx="754380" cy="704504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" name="Elbow Connector 4"/>
          <p:cNvCxnSpPr/>
          <p:nvPr/>
        </p:nvCxnSpPr>
        <p:spPr bwMode="auto">
          <a:xfrm rot="5400000">
            <a:off x="3708514" y="1337308"/>
            <a:ext cx="1022468" cy="692037"/>
          </a:xfrm>
          <a:prstGeom prst="bentConnector3">
            <a:avLst>
              <a:gd name="adj1" fmla="val 10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Rectangle 5"/>
          <p:cNvSpPr/>
          <p:nvPr/>
        </p:nvSpPr>
        <p:spPr bwMode="auto">
          <a:xfrm>
            <a:off x="4063884" y="1415241"/>
            <a:ext cx="1443299" cy="4114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Feature 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2" y="2558906"/>
            <a:ext cx="1753331" cy="1648737"/>
          </a:xfrm>
          <a:prstGeom prst="rect">
            <a:avLst/>
          </a:prstGeom>
        </p:spPr>
      </p:pic>
      <p:cxnSp>
        <p:nvCxnSpPr>
          <p:cNvPr id="19" name="Elbow Connector 18"/>
          <p:cNvCxnSpPr/>
          <p:nvPr/>
        </p:nvCxnSpPr>
        <p:spPr bwMode="auto">
          <a:xfrm rot="16200000" flipH="1">
            <a:off x="3842558" y="2959327"/>
            <a:ext cx="754380" cy="704504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Elbow Connector 19"/>
          <p:cNvCxnSpPr/>
          <p:nvPr/>
        </p:nvCxnSpPr>
        <p:spPr bwMode="auto">
          <a:xfrm rot="5400000">
            <a:off x="3708514" y="3548490"/>
            <a:ext cx="1022468" cy="692037"/>
          </a:xfrm>
          <a:prstGeom prst="bentConnector3">
            <a:avLst>
              <a:gd name="adj1" fmla="val 10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Rectangle 20"/>
          <p:cNvSpPr/>
          <p:nvPr/>
        </p:nvSpPr>
        <p:spPr bwMode="auto">
          <a:xfrm>
            <a:off x="4063884" y="3626423"/>
            <a:ext cx="1443299" cy="4114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Kill bug</a:t>
            </a:r>
          </a:p>
        </p:txBody>
      </p:sp>
    </p:spTree>
    <p:extLst>
      <p:ext uri="{BB962C8B-B14F-4D97-AF65-F5344CB8AC3E}">
        <p14:creationId xmlns:p14="http://schemas.microsoft.com/office/powerpoint/2010/main" val="4131659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 flipH="1">
            <a:off x="457200" y="408993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Source: </a:t>
            </a:r>
            <a:r>
              <a:rPr lang="en-US" dirty="0">
                <a:solidFill>
                  <a:srgbClr val="002060"/>
                </a:solidFill>
                <a:latin typeface="+mj-lt"/>
                <a:hlinkClick r:id="rId2"/>
              </a:rPr>
              <a:t>http://www.nist.gov/director/planning/upload/report02-3.pdf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br>
              <a:rPr lang="en-US" dirty="0">
                <a:solidFill>
                  <a:srgbClr val="002060"/>
                </a:solidFill>
                <a:latin typeface="+mj-lt"/>
              </a:rPr>
            </a:br>
            <a:r>
              <a:rPr lang="en-US" dirty="0">
                <a:solidFill>
                  <a:srgbClr val="002060"/>
                </a:solidFill>
                <a:latin typeface="+mj-lt"/>
              </a:rPr>
              <a:t>via </a:t>
            </a:r>
            <a:r>
              <a:rPr lang="en-US" dirty="0">
                <a:solidFill>
                  <a:srgbClr val="002060"/>
                </a:solidFill>
                <a:latin typeface="+mj-lt"/>
                <a:hlinkClick r:id="rId3"/>
              </a:rPr>
              <a:t>http://blog.fullstory.com/2016/04/code-reviews-arent-just-for-catching-bugs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endParaRPr lang="en-US" sz="135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" y="514350"/>
            <a:ext cx="8069687" cy="29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 rot="251927">
            <a:off x="2529590" y="3466341"/>
            <a:ext cx="483994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hiller" panose="04020404031007020602" pitchFamily="82" charset="0"/>
              </a:rPr>
              <a:t>3 to 5 times more expensive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99710" y="2304738"/>
            <a:ext cx="5154743" cy="399113"/>
          </a:xfrm>
          <a:prstGeom prst="rect">
            <a:avLst/>
          </a:prstGeom>
          <a:noFill/>
          <a:ln w="5715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15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86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bug in the wild is always an indication of two bugs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bug itself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bug in testing that allowed it to get into the wild</a:t>
            </a:r>
          </a:p>
          <a:p>
            <a:r>
              <a:rPr lang="en-US" dirty="0"/>
              <a:t>Fix the second bug first</a:t>
            </a:r>
          </a:p>
          <a:p>
            <a:pPr lvl="1"/>
            <a:r>
              <a:rPr lang="en-US" dirty="0"/>
              <a:t>Write a failing test to reproduce the problem</a:t>
            </a:r>
          </a:p>
          <a:p>
            <a:r>
              <a:rPr lang="en-US" dirty="0"/>
              <a:t>Fix the bug, prove it with a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6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8600" y="640452"/>
            <a:ext cx="8686799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j-lt"/>
              </a:rPr>
              <a:t>Code is hard to debug when you 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can’t read the code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+mj-lt"/>
              </a:rPr>
              <a:t>Code is hard to debug when the 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r>
              <a:rPr lang="en-US" sz="2000" b="1" dirty="0">
                <a:solidFill>
                  <a:srgbClr val="002060"/>
                </a:solidFill>
                <a:latin typeface="+mj-lt"/>
              </a:rPr>
              <a:t>symptom is distant from the problem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r>
              <a:rPr lang="en-US" sz="2000" dirty="0">
                <a:solidFill>
                  <a:srgbClr val="002060"/>
                </a:solidFill>
                <a:latin typeface="+mj-lt"/>
              </a:rPr>
              <a:t>causing the bug is 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transitory or inconsistent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+mj-lt"/>
              </a:rPr>
              <a:t>Code is hard to debug when someone gave you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+mj-lt"/>
              </a:rPr>
              <a:t>Bugs due to 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threading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and other special cases</a:t>
            </a:r>
          </a:p>
          <a:p>
            <a:pPr algn="ctr"/>
            <a:endParaRPr lang="en-US" sz="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0594" y="1784617"/>
            <a:ext cx="2026664" cy="571500"/>
          </a:xfrm>
        </p:spPr>
        <p:txBody>
          <a:bodyPr/>
          <a:lstStyle/>
          <a:p>
            <a:pPr algn="l"/>
            <a:r>
              <a:rPr lang="en-US" dirty="0"/>
              <a:t>What’s the most important debugging tool you have?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38" y="1118376"/>
            <a:ext cx="1792104" cy="33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80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1"/>
          <a:stretch/>
        </p:blipFill>
        <p:spPr>
          <a:xfrm>
            <a:off x="3727815" y="1118376"/>
            <a:ext cx="1792104" cy="2178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5"/>
          <a:stretch/>
        </p:blipFill>
        <p:spPr>
          <a:xfrm>
            <a:off x="3758012" y="3290687"/>
            <a:ext cx="1792104" cy="12147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 rot="860211">
            <a:off x="3371369" y="627126"/>
            <a:ext cx="5935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6"/>
          <p:cNvSpPr txBox="1">
            <a:spLocks/>
          </p:cNvSpPr>
          <p:nvPr/>
        </p:nvSpPr>
        <p:spPr bwMode="auto">
          <a:xfrm>
            <a:off x="520594" y="1784617"/>
            <a:ext cx="202666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 smtClean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l"/>
            <a:r>
              <a:rPr lang="en-US" sz="2175" kern="0"/>
              <a:t>What’s the most important debugging tool you have?</a:t>
            </a:r>
          </a:p>
        </p:txBody>
      </p:sp>
    </p:spTree>
    <p:extLst>
      <p:ext uri="{BB962C8B-B14F-4D97-AF65-F5344CB8AC3E}">
        <p14:creationId xmlns:p14="http://schemas.microsoft.com/office/powerpoint/2010/main" val="486251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06706 -0.06158 C 0.08099 -0.07547 0.10196 -0.08287 0.12396 -0.08287 C 0.14896 -0.08287 0.16901 -0.07547 0.18294 -0.06158 L 0.25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E28558-47FD-4054-BF05-61B564645BA9}"/>
              </a:ext>
            </a:extLst>
          </p:cNvPr>
          <p:cNvGrpSpPr/>
          <p:nvPr/>
        </p:nvGrpSpPr>
        <p:grpSpPr>
          <a:xfrm>
            <a:off x="3493990" y="1057422"/>
            <a:ext cx="2067653" cy="3401928"/>
            <a:chOff x="3493990" y="1057422"/>
            <a:chExt cx="2067653" cy="34019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35"/>
            <a:stretch/>
          </p:blipFill>
          <p:spPr>
            <a:xfrm>
              <a:off x="3493990" y="1057422"/>
              <a:ext cx="2067653" cy="21871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35"/>
            <a:stretch/>
          </p:blipFill>
          <p:spPr>
            <a:xfrm>
              <a:off x="3723434" y="3244585"/>
              <a:ext cx="1792104" cy="121476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520594" y="1784617"/>
            <a:ext cx="202666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 smtClean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l"/>
            <a:r>
              <a:rPr lang="en-US" sz="2175" kern="0"/>
              <a:t>What’s the most important debugging tool you have?</a:t>
            </a:r>
          </a:p>
        </p:txBody>
      </p:sp>
    </p:spTree>
    <p:extLst>
      <p:ext uri="{BB962C8B-B14F-4D97-AF65-F5344CB8AC3E}">
        <p14:creationId xmlns:p14="http://schemas.microsoft.com/office/powerpoint/2010/main" val="107819657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0DBC1-40D0-4AD4-8692-5A83C6A0DA71}"/>
              </a:ext>
            </a:extLst>
          </p:cNvPr>
          <p:cNvGrpSpPr/>
          <p:nvPr/>
        </p:nvGrpSpPr>
        <p:grpSpPr>
          <a:xfrm>
            <a:off x="5334000" y="666750"/>
            <a:ext cx="2067653" cy="3401928"/>
            <a:chOff x="3493990" y="1057422"/>
            <a:chExt cx="2067653" cy="3401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CC9FD3-939A-4139-8CBF-DA9851A58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35"/>
            <a:stretch/>
          </p:blipFill>
          <p:spPr>
            <a:xfrm>
              <a:off x="3493990" y="1057422"/>
              <a:ext cx="2067653" cy="21871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4F104E-E432-4072-B464-67E37F231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35"/>
            <a:stretch/>
          </p:blipFill>
          <p:spPr>
            <a:xfrm>
              <a:off x="3723434" y="3244585"/>
              <a:ext cx="1792104" cy="1214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9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7687" y="1430539"/>
            <a:ext cx="1157288" cy="2684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1775" y="929055"/>
            <a:ext cx="1800225" cy="17359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2999439" y="1083092"/>
            <a:ext cx="1430536" cy="14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8" name="Freeform 7"/>
          <p:cNvSpPr/>
          <p:nvPr/>
        </p:nvSpPr>
        <p:spPr>
          <a:xfrm>
            <a:off x="6161419" y="1292126"/>
            <a:ext cx="2121521" cy="2004081"/>
          </a:xfrm>
          <a:custGeom>
            <a:avLst/>
            <a:gdLst>
              <a:gd name="connsiteX0" fmla="*/ 0 w 7572462"/>
              <a:gd name="connsiteY0" fmla="*/ 259843 h 1559025"/>
              <a:gd name="connsiteX1" fmla="*/ 259843 w 7572462"/>
              <a:gd name="connsiteY1" fmla="*/ 0 h 1559025"/>
              <a:gd name="connsiteX2" fmla="*/ 7312619 w 7572462"/>
              <a:gd name="connsiteY2" fmla="*/ 0 h 1559025"/>
              <a:gd name="connsiteX3" fmla="*/ 7572462 w 7572462"/>
              <a:gd name="connsiteY3" fmla="*/ 259843 h 1559025"/>
              <a:gd name="connsiteX4" fmla="*/ 7572462 w 7572462"/>
              <a:gd name="connsiteY4" fmla="*/ 1299182 h 1559025"/>
              <a:gd name="connsiteX5" fmla="*/ 7312619 w 7572462"/>
              <a:gd name="connsiteY5" fmla="*/ 1559025 h 1559025"/>
              <a:gd name="connsiteX6" fmla="*/ 259843 w 7572462"/>
              <a:gd name="connsiteY6" fmla="*/ 1559025 h 1559025"/>
              <a:gd name="connsiteX7" fmla="*/ 0 w 7572462"/>
              <a:gd name="connsiteY7" fmla="*/ 1299182 h 1559025"/>
              <a:gd name="connsiteX8" fmla="*/ 0 w 7572462"/>
              <a:gd name="connsiteY8" fmla="*/ 259843 h 15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462" h="1559025">
                <a:moveTo>
                  <a:pt x="0" y="259843"/>
                </a:moveTo>
                <a:cubicBezTo>
                  <a:pt x="0" y="116336"/>
                  <a:pt x="116336" y="0"/>
                  <a:pt x="259843" y="0"/>
                </a:cubicBezTo>
                <a:lnTo>
                  <a:pt x="7312619" y="0"/>
                </a:lnTo>
                <a:cubicBezTo>
                  <a:pt x="7456126" y="0"/>
                  <a:pt x="7572462" y="116336"/>
                  <a:pt x="7572462" y="259843"/>
                </a:cubicBezTo>
                <a:lnTo>
                  <a:pt x="7572462" y="1299182"/>
                </a:lnTo>
                <a:cubicBezTo>
                  <a:pt x="7572462" y="1442689"/>
                  <a:pt x="7456126" y="1559025"/>
                  <a:pt x="7312619" y="1559025"/>
                </a:cubicBezTo>
                <a:lnTo>
                  <a:pt x="259843" y="1559025"/>
                </a:lnTo>
                <a:cubicBezTo>
                  <a:pt x="116336" y="1559025"/>
                  <a:pt x="0" y="1442689"/>
                  <a:pt x="0" y="1299182"/>
                </a:cubicBezTo>
                <a:lnTo>
                  <a:pt x="0" y="25984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242816" tIns="242816" rIns="242816" bIns="242816" numCol="1" spcCol="1270" anchor="ctr" anchorCtr="0">
            <a:noAutofit/>
          </a:bodyPr>
          <a:lstStyle/>
          <a:p>
            <a:pPr algn="r" defTabSz="2166938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+mj-lt"/>
              </a:rPr>
              <a:t>Scientific </a:t>
            </a:r>
            <a:br>
              <a:rPr lang="en-US" sz="3300" b="1" dirty="0">
                <a:latin typeface="+mj-lt"/>
              </a:rPr>
            </a:br>
            <a:r>
              <a:rPr lang="en-US" sz="3300" b="1" dirty="0">
                <a:latin typeface="+mj-lt"/>
              </a:rPr>
              <a:t>Method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55929" y="3714750"/>
            <a:ext cx="8024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  <p:sp>
        <p:nvSpPr>
          <p:cNvPr id="7" name="Freeform 6"/>
          <p:cNvSpPr/>
          <p:nvPr/>
        </p:nvSpPr>
        <p:spPr>
          <a:xfrm>
            <a:off x="690687" y="1306306"/>
            <a:ext cx="2291896" cy="1169269"/>
          </a:xfrm>
          <a:custGeom>
            <a:avLst/>
            <a:gdLst>
              <a:gd name="connsiteX0" fmla="*/ 0 w 7572462"/>
              <a:gd name="connsiteY0" fmla="*/ 259843 h 1559025"/>
              <a:gd name="connsiteX1" fmla="*/ 259843 w 7572462"/>
              <a:gd name="connsiteY1" fmla="*/ 0 h 1559025"/>
              <a:gd name="connsiteX2" fmla="*/ 7312619 w 7572462"/>
              <a:gd name="connsiteY2" fmla="*/ 0 h 1559025"/>
              <a:gd name="connsiteX3" fmla="*/ 7572462 w 7572462"/>
              <a:gd name="connsiteY3" fmla="*/ 259843 h 1559025"/>
              <a:gd name="connsiteX4" fmla="*/ 7572462 w 7572462"/>
              <a:gd name="connsiteY4" fmla="*/ 1299182 h 1559025"/>
              <a:gd name="connsiteX5" fmla="*/ 7312619 w 7572462"/>
              <a:gd name="connsiteY5" fmla="*/ 1559025 h 1559025"/>
              <a:gd name="connsiteX6" fmla="*/ 259843 w 7572462"/>
              <a:gd name="connsiteY6" fmla="*/ 1559025 h 1559025"/>
              <a:gd name="connsiteX7" fmla="*/ 0 w 7572462"/>
              <a:gd name="connsiteY7" fmla="*/ 1299182 h 1559025"/>
              <a:gd name="connsiteX8" fmla="*/ 0 w 7572462"/>
              <a:gd name="connsiteY8" fmla="*/ 259843 h 15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462" h="1559025">
                <a:moveTo>
                  <a:pt x="0" y="259843"/>
                </a:moveTo>
                <a:cubicBezTo>
                  <a:pt x="0" y="116336"/>
                  <a:pt x="116336" y="0"/>
                  <a:pt x="259843" y="0"/>
                </a:cubicBezTo>
                <a:lnTo>
                  <a:pt x="7312619" y="0"/>
                </a:lnTo>
                <a:cubicBezTo>
                  <a:pt x="7456126" y="0"/>
                  <a:pt x="7572462" y="116336"/>
                  <a:pt x="7572462" y="259843"/>
                </a:cubicBezTo>
                <a:lnTo>
                  <a:pt x="7572462" y="1299182"/>
                </a:lnTo>
                <a:cubicBezTo>
                  <a:pt x="7572462" y="1442689"/>
                  <a:pt x="7456126" y="1559025"/>
                  <a:pt x="7312619" y="1559025"/>
                </a:cubicBezTo>
                <a:lnTo>
                  <a:pt x="259843" y="1559025"/>
                </a:lnTo>
                <a:cubicBezTo>
                  <a:pt x="116336" y="1559025"/>
                  <a:pt x="0" y="1442689"/>
                  <a:pt x="0" y="1299182"/>
                </a:cubicBezTo>
                <a:lnTo>
                  <a:pt x="0" y="259843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242816" tIns="242816" rIns="242816" bIns="242816" numCol="1" spcCol="1270" anchor="ctr" anchorCtr="0">
            <a:noAutofit/>
          </a:bodyPr>
          <a:lstStyle/>
          <a:p>
            <a:pPr defTabSz="2166938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+mj-lt"/>
              </a:rPr>
              <a:t>Divide &amp; Conquer</a:t>
            </a:r>
            <a:endParaRPr lang="en-US" sz="3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450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8" name="Freeform 7"/>
          <p:cNvSpPr/>
          <p:nvPr/>
        </p:nvSpPr>
        <p:spPr>
          <a:xfrm>
            <a:off x="2057400" y="1218527"/>
            <a:ext cx="4777741" cy="2004081"/>
          </a:xfrm>
          <a:custGeom>
            <a:avLst/>
            <a:gdLst>
              <a:gd name="connsiteX0" fmla="*/ 0 w 7572462"/>
              <a:gd name="connsiteY0" fmla="*/ 259843 h 1559025"/>
              <a:gd name="connsiteX1" fmla="*/ 259843 w 7572462"/>
              <a:gd name="connsiteY1" fmla="*/ 0 h 1559025"/>
              <a:gd name="connsiteX2" fmla="*/ 7312619 w 7572462"/>
              <a:gd name="connsiteY2" fmla="*/ 0 h 1559025"/>
              <a:gd name="connsiteX3" fmla="*/ 7572462 w 7572462"/>
              <a:gd name="connsiteY3" fmla="*/ 259843 h 1559025"/>
              <a:gd name="connsiteX4" fmla="*/ 7572462 w 7572462"/>
              <a:gd name="connsiteY4" fmla="*/ 1299182 h 1559025"/>
              <a:gd name="connsiteX5" fmla="*/ 7312619 w 7572462"/>
              <a:gd name="connsiteY5" fmla="*/ 1559025 h 1559025"/>
              <a:gd name="connsiteX6" fmla="*/ 259843 w 7572462"/>
              <a:gd name="connsiteY6" fmla="*/ 1559025 h 1559025"/>
              <a:gd name="connsiteX7" fmla="*/ 0 w 7572462"/>
              <a:gd name="connsiteY7" fmla="*/ 1299182 h 1559025"/>
              <a:gd name="connsiteX8" fmla="*/ 0 w 7572462"/>
              <a:gd name="connsiteY8" fmla="*/ 259843 h 15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462" h="1559025">
                <a:moveTo>
                  <a:pt x="0" y="259843"/>
                </a:moveTo>
                <a:cubicBezTo>
                  <a:pt x="0" y="116336"/>
                  <a:pt x="116336" y="0"/>
                  <a:pt x="259843" y="0"/>
                </a:cubicBezTo>
                <a:lnTo>
                  <a:pt x="7312619" y="0"/>
                </a:lnTo>
                <a:cubicBezTo>
                  <a:pt x="7456126" y="0"/>
                  <a:pt x="7572462" y="116336"/>
                  <a:pt x="7572462" y="259843"/>
                </a:cubicBezTo>
                <a:lnTo>
                  <a:pt x="7572462" y="1299182"/>
                </a:lnTo>
                <a:cubicBezTo>
                  <a:pt x="7572462" y="1442689"/>
                  <a:pt x="7456126" y="1559025"/>
                  <a:pt x="7312619" y="1559025"/>
                </a:cubicBezTo>
                <a:lnTo>
                  <a:pt x="259843" y="1559025"/>
                </a:lnTo>
                <a:cubicBezTo>
                  <a:pt x="116336" y="1559025"/>
                  <a:pt x="0" y="1442689"/>
                  <a:pt x="0" y="1299182"/>
                </a:cubicBezTo>
                <a:lnTo>
                  <a:pt x="0" y="25984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242816" tIns="242816" rIns="242816" bIns="242816" numCol="1" spcCol="1270" anchor="ctr" anchorCtr="0">
            <a:noAutofit/>
          </a:bodyPr>
          <a:lstStyle/>
          <a:p>
            <a:pPr algn="r" defTabSz="2166938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+mj-lt"/>
              </a:rPr>
              <a:t>Scientific </a:t>
            </a:r>
            <a:br>
              <a:rPr lang="en-US" sz="3300" b="1" dirty="0">
                <a:latin typeface="+mj-lt"/>
              </a:rPr>
            </a:br>
            <a:r>
              <a:rPr lang="en-US" sz="3300" b="1" dirty="0">
                <a:latin typeface="+mj-lt"/>
              </a:rPr>
              <a:t>Method</a:t>
            </a: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55929" y="3714750"/>
            <a:ext cx="8024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1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  <p:sp>
        <p:nvSpPr>
          <p:cNvPr id="7" name="Freeform 6"/>
          <p:cNvSpPr/>
          <p:nvPr/>
        </p:nvSpPr>
        <p:spPr>
          <a:xfrm>
            <a:off x="2432504" y="1635932"/>
            <a:ext cx="2291896" cy="1169269"/>
          </a:xfrm>
          <a:custGeom>
            <a:avLst/>
            <a:gdLst>
              <a:gd name="connsiteX0" fmla="*/ 0 w 7572462"/>
              <a:gd name="connsiteY0" fmla="*/ 259843 h 1559025"/>
              <a:gd name="connsiteX1" fmla="*/ 259843 w 7572462"/>
              <a:gd name="connsiteY1" fmla="*/ 0 h 1559025"/>
              <a:gd name="connsiteX2" fmla="*/ 7312619 w 7572462"/>
              <a:gd name="connsiteY2" fmla="*/ 0 h 1559025"/>
              <a:gd name="connsiteX3" fmla="*/ 7572462 w 7572462"/>
              <a:gd name="connsiteY3" fmla="*/ 259843 h 1559025"/>
              <a:gd name="connsiteX4" fmla="*/ 7572462 w 7572462"/>
              <a:gd name="connsiteY4" fmla="*/ 1299182 h 1559025"/>
              <a:gd name="connsiteX5" fmla="*/ 7312619 w 7572462"/>
              <a:gd name="connsiteY5" fmla="*/ 1559025 h 1559025"/>
              <a:gd name="connsiteX6" fmla="*/ 259843 w 7572462"/>
              <a:gd name="connsiteY6" fmla="*/ 1559025 h 1559025"/>
              <a:gd name="connsiteX7" fmla="*/ 0 w 7572462"/>
              <a:gd name="connsiteY7" fmla="*/ 1299182 h 1559025"/>
              <a:gd name="connsiteX8" fmla="*/ 0 w 7572462"/>
              <a:gd name="connsiteY8" fmla="*/ 259843 h 15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462" h="1559025">
                <a:moveTo>
                  <a:pt x="0" y="259843"/>
                </a:moveTo>
                <a:cubicBezTo>
                  <a:pt x="0" y="116336"/>
                  <a:pt x="116336" y="0"/>
                  <a:pt x="259843" y="0"/>
                </a:cubicBezTo>
                <a:lnTo>
                  <a:pt x="7312619" y="0"/>
                </a:lnTo>
                <a:cubicBezTo>
                  <a:pt x="7456126" y="0"/>
                  <a:pt x="7572462" y="116336"/>
                  <a:pt x="7572462" y="259843"/>
                </a:cubicBezTo>
                <a:lnTo>
                  <a:pt x="7572462" y="1299182"/>
                </a:lnTo>
                <a:cubicBezTo>
                  <a:pt x="7572462" y="1442689"/>
                  <a:pt x="7456126" y="1559025"/>
                  <a:pt x="7312619" y="1559025"/>
                </a:cubicBezTo>
                <a:lnTo>
                  <a:pt x="259843" y="1559025"/>
                </a:lnTo>
                <a:cubicBezTo>
                  <a:pt x="116336" y="1559025"/>
                  <a:pt x="0" y="1442689"/>
                  <a:pt x="0" y="1299182"/>
                </a:cubicBezTo>
                <a:lnTo>
                  <a:pt x="0" y="259843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242816" tIns="242816" rIns="242816" bIns="242816" numCol="1" spcCol="1270" anchor="ctr" anchorCtr="0">
            <a:noAutofit/>
          </a:bodyPr>
          <a:lstStyle/>
          <a:p>
            <a:pPr defTabSz="2166938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+mj-lt"/>
              </a:rPr>
              <a:t>Divide &amp; Conquer</a:t>
            </a:r>
            <a:endParaRPr lang="en-US" sz="3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979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6" y="285750"/>
            <a:ext cx="6084048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/>
              <a:t>Scientific Method </a:t>
            </a:r>
            <a:br>
              <a:rPr lang="en-US" i="1" dirty="0"/>
            </a:br>
            <a:r>
              <a:rPr lang="en-US" i="1" dirty="0"/>
              <a:t>Debugging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1371600" y="1445935"/>
            <a:ext cx="3324225" cy="390525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1703784" y="2219544"/>
            <a:ext cx="2659856" cy="9525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705474" y="137453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5705474" y="226912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5705474" y="316371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705474" y="47994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699124" y="405830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cxnSpLocks/>
            <a:stCxn id="5" idx="3"/>
            <a:endCxn id="10" idx="1"/>
          </p:cNvCxnSpPr>
          <p:nvPr/>
        </p:nvCxnSpPr>
        <p:spPr bwMode="auto">
          <a:xfrm flipV="1">
            <a:off x="4363640" y="791886"/>
            <a:ext cx="1341834" cy="1903908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10" idx="2"/>
            <a:endCxn id="6" idx="0"/>
          </p:cNvCxnSpPr>
          <p:nvPr/>
        </p:nvCxnSpPr>
        <p:spPr bwMode="auto">
          <a:xfrm rot="5400000">
            <a:off x="6717886" y="123918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6714711" y="3919775"/>
            <a:ext cx="270703" cy="63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8" idx="2"/>
            <a:endCxn id="9" idx="0"/>
          </p:cNvCxnSpPr>
          <p:nvPr/>
        </p:nvCxnSpPr>
        <p:spPr bwMode="auto">
          <a:xfrm rot="5400000">
            <a:off x="6717886" y="302836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6" idx="2"/>
            <a:endCxn id="8" idx="0"/>
          </p:cNvCxnSpPr>
          <p:nvPr/>
        </p:nvCxnSpPr>
        <p:spPr bwMode="auto">
          <a:xfrm rot="5400000">
            <a:off x="6717886" y="213377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  <a:stCxn id="11" idx="3"/>
            <a:endCxn id="10" idx="3"/>
          </p:cNvCxnSpPr>
          <p:nvPr/>
        </p:nvCxnSpPr>
        <p:spPr bwMode="auto">
          <a:xfrm flipV="1">
            <a:off x="7994650" y="791886"/>
            <a:ext cx="6350" cy="3578360"/>
          </a:xfrm>
          <a:prstGeom prst="bentConnector3">
            <a:avLst>
              <a:gd name="adj1" fmla="val 37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3" idx="4"/>
            <a:endCxn id="5" idx="0"/>
          </p:cNvCxnSpPr>
          <p:nvPr/>
        </p:nvCxnSpPr>
        <p:spPr bwMode="auto">
          <a:xfrm rot="5400000">
            <a:off x="2842171" y="2028002"/>
            <a:ext cx="38308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5052914" y="2460348"/>
            <a:ext cx="3810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38200" y="3459481"/>
            <a:ext cx="1387874" cy="570726"/>
          </a:xfrm>
          <a:prstGeom prst="wedgeRectCallout">
            <a:avLst>
              <a:gd name="adj1" fmla="val 71562"/>
              <a:gd name="adj2" fmla="val -14336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E2D961-850F-4036-A050-01ADACE0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Scientific Method Walkthrough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06D660-C4AE-4D95-AB4D-9E7D1398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7772400" cy="11251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Web front end using Razor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WebAPI</a:t>
            </a:r>
            <a:r>
              <a:rPr lang="en-US" b="0" dirty="0"/>
              <a:t> back end getting data from a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User reports that the zip code is missing when they retrieve data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One person imagines a bug. Be VERY specific. Know exactly the broken code and exactly what would happen	 and write it down</a:t>
            </a:r>
          </a:p>
          <a:p>
            <a:pPr marL="642938" lvl="1" indent="-342900">
              <a:buFont typeface="+mj-lt"/>
              <a:buAutoNum type="arabicPeriod"/>
            </a:pPr>
            <a:r>
              <a:rPr lang="en-US" dirty="0"/>
              <a:t>Helps if it’s a bug you’ve stumbled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Everyone else works together to solve the bug by asking what would happen if they ran certain VERY specific tests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person imagining the bug may well make mistakes. Be patient. You’ll also make mistakes and go down rabbit holes in the real world.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turns imagining the bug</a:t>
            </a:r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6" y="285750"/>
            <a:ext cx="6084048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/>
              <a:t>Scientific Method </a:t>
            </a:r>
            <a:br>
              <a:rPr lang="en-US" i="1" dirty="0"/>
            </a:br>
            <a:r>
              <a:rPr lang="en-US" i="1" dirty="0"/>
              <a:t>Debugging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1371600" y="1445935"/>
            <a:ext cx="3324225" cy="390525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1703784" y="2219544"/>
            <a:ext cx="2659856" cy="9525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705474" y="137453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5705474" y="226912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5705474" y="316371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705474" y="47994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699124" y="4058302"/>
            <a:ext cx="2295526" cy="623887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cxnSpLocks/>
            <a:stCxn id="5" idx="3"/>
            <a:endCxn id="10" idx="1"/>
          </p:cNvCxnSpPr>
          <p:nvPr/>
        </p:nvCxnSpPr>
        <p:spPr bwMode="auto">
          <a:xfrm flipV="1">
            <a:off x="4363640" y="791886"/>
            <a:ext cx="1341834" cy="1903908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10" idx="2"/>
            <a:endCxn id="6" idx="0"/>
          </p:cNvCxnSpPr>
          <p:nvPr/>
        </p:nvCxnSpPr>
        <p:spPr bwMode="auto">
          <a:xfrm rot="5400000">
            <a:off x="6717886" y="123918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6714711" y="3919775"/>
            <a:ext cx="270703" cy="635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8" idx="2"/>
            <a:endCxn id="9" idx="0"/>
          </p:cNvCxnSpPr>
          <p:nvPr/>
        </p:nvCxnSpPr>
        <p:spPr bwMode="auto">
          <a:xfrm rot="5400000">
            <a:off x="6717886" y="302836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6" idx="2"/>
            <a:endCxn id="8" idx="0"/>
          </p:cNvCxnSpPr>
          <p:nvPr/>
        </p:nvCxnSpPr>
        <p:spPr bwMode="auto">
          <a:xfrm rot="5400000">
            <a:off x="6717886" y="2133770"/>
            <a:ext cx="270703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  <a:stCxn id="11" idx="3"/>
            <a:endCxn id="10" idx="3"/>
          </p:cNvCxnSpPr>
          <p:nvPr/>
        </p:nvCxnSpPr>
        <p:spPr bwMode="auto">
          <a:xfrm flipV="1">
            <a:off x="7994650" y="791886"/>
            <a:ext cx="6350" cy="3578360"/>
          </a:xfrm>
          <a:prstGeom prst="bentConnector3">
            <a:avLst>
              <a:gd name="adj1" fmla="val 37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3" idx="4"/>
            <a:endCxn id="5" idx="0"/>
          </p:cNvCxnSpPr>
          <p:nvPr/>
        </p:nvCxnSpPr>
        <p:spPr bwMode="auto">
          <a:xfrm rot="5400000">
            <a:off x="2842171" y="2028002"/>
            <a:ext cx="38308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5052914" y="2460348"/>
            <a:ext cx="3810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38200" y="3459481"/>
            <a:ext cx="1387874" cy="570726"/>
          </a:xfrm>
          <a:prstGeom prst="wedgeRectCallout">
            <a:avLst>
              <a:gd name="adj1" fmla="val 71562"/>
              <a:gd name="adj2" fmla="val -14336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149064056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/>
          <p:cNvSpPr/>
          <p:nvPr/>
        </p:nvSpPr>
        <p:spPr bwMode="auto">
          <a:xfrm>
            <a:off x="2272407" y="933113"/>
            <a:ext cx="2985393" cy="390525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2989207" y="1631673"/>
            <a:ext cx="2544818" cy="9525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6086475" y="1761452"/>
            <a:ext cx="1685925" cy="5715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6086475" y="2538930"/>
            <a:ext cx="1685925" cy="5715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6086475" y="3316409"/>
            <a:ext cx="1685925" cy="5715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086475" y="983973"/>
            <a:ext cx="1685925" cy="5715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6086475" y="4093886"/>
            <a:ext cx="1685925" cy="5715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cxnSpLocks/>
            <a:stCxn id="5" idx="3"/>
            <a:endCxn id="10" idx="1"/>
          </p:cNvCxnSpPr>
          <p:nvPr/>
        </p:nvCxnSpPr>
        <p:spPr bwMode="auto">
          <a:xfrm flipV="1">
            <a:off x="5534025" y="1269723"/>
            <a:ext cx="552450" cy="83820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stCxn id="10" idx="2"/>
            <a:endCxn id="6" idx="0"/>
          </p:cNvCxnSpPr>
          <p:nvPr/>
        </p:nvCxnSpPr>
        <p:spPr bwMode="auto">
          <a:xfrm rot="5400000">
            <a:off x="6826449" y="1658462"/>
            <a:ext cx="205979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6826450" y="3990897"/>
            <a:ext cx="205977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8" idx="2"/>
            <a:endCxn id="9" idx="0"/>
          </p:cNvCxnSpPr>
          <p:nvPr/>
        </p:nvCxnSpPr>
        <p:spPr bwMode="auto">
          <a:xfrm rot="5400000">
            <a:off x="6826449" y="3213419"/>
            <a:ext cx="205979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6" idx="2"/>
            <a:endCxn id="8" idx="0"/>
          </p:cNvCxnSpPr>
          <p:nvPr/>
        </p:nvCxnSpPr>
        <p:spPr bwMode="auto">
          <a:xfrm rot="5400000">
            <a:off x="6826449" y="2435941"/>
            <a:ext cx="20597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  <a:stCxn id="11" idx="3"/>
            <a:endCxn id="10" idx="3"/>
          </p:cNvCxnSpPr>
          <p:nvPr/>
        </p:nvCxnSpPr>
        <p:spPr bwMode="auto">
          <a:xfrm flipV="1">
            <a:off x="7772400" y="1269723"/>
            <a:ext cx="12700" cy="3109913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3" idx="4"/>
            <a:endCxn id="5" idx="0"/>
          </p:cNvCxnSpPr>
          <p:nvPr/>
        </p:nvCxnSpPr>
        <p:spPr bwMode="auto">
          <a:xfrm rot="16200000" flipH="1">
            <a:off x="3859343" y="1229399"/>
            <a:ext cx="308035" cy="4965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5510114" y="2112686"/>
            <a:ext cx="3810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cxnSpLocks/>
            <a:stCxn id="5" idx="1"/>
          </p:cNvCxnSpPr>
          <p:nvPr/>
        </p:nvCxnSpPr>
        <p:spPr bwMode="auto">
          <a:xfrm rot="10800000" flipV="1">
            <a:off x="2131051" y="2107922"/>
            <a:ext cx="85815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0" y="1128375"/>
            <a:ext cx="1540967" cy="37375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2701032" y="2165158"/>
            <a:ext cx="3810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2427521" y="3001497"/>
            <a:ext cx="1916288" cy="570726"/>
          </a:xfrm>
          <a:prstGeom prst="wedgeRectCallout">
            <a:avLst>
              <a:gd name="adj1" fmla="val 33661"/>
              <a:gd name="adj2" fmla="val -114931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7BF76F27-C875-484F-A063-4106E59F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26" y="285750"/>
            <a:ext cx="6084048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/>
              <a:t>Scientific Method </a:t>
            </a:r>
            <a:br>
              <a:rPr lang="en-US" i="1" dirty="0"/>
            </a:br>
            <a:r>
              <a:rPr lang="en-US" i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7499" y="1602254"/>
            <a:ext cx="80690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+mj-lt"/>
              </a:rPr>
              <a:t>is not optional</a:t>
            </a:r>
          </a:p>
          <a:p>
            <a:pPr algn="ctr"/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+mj-lt"/>
              </a:rPr>
              <a:t>Semantic logging greatly preferred</a:t>
            </a:r>
          </a:p>
        </p:txBody>
      </p:sp>
    </p:spTree>
    <p:extLst>
      <p:ext uri="{BB962C8B-B14F-4D97-AF65-F5344CB8AC3E}">
        <p14:creationId xmlns:p14="http://schemas.microsoft.com/office/powerpoint/2010/main" val="230107928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Profiling</a:t>
            </a:r>
            <a:br>
              <a:rPr lang="en-US" sz="6600" dirty="0"/>
            </a:br>
            <a:r>
              <a:rPr lang="en-US" sz="2400" dirty="0"/>
              <a:t>(light)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04" y="568447"/>
            <a:ext cx="455603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14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Do you use a profiling tool?</a:t>
            </a:r>
          </a:p>
          <a:p>
            <a:pPr lvl="1"/>
            <a:r>
              <a:rPr lang="en-US" dirty="0"/>
              <a:t>Do you know how to use one?</a:t>
            </a:r>
          </a:p>
          <a:p>
            <a:r>
              <a:rPr lang="en-US" dirty="0"/>
              <a:t>Do you believe you will never have a performance problem?</a:t>
            </a:r>
          </a:p>
          <a:p>
            <a:pPr lvl="1"/>
            <a:r>
              <a:rPr lang="en-US" dirty="0"/>
              <a:t>Are you planning on hiring an expert?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4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2868367" y="1493914"/>
            <a:ext cx="1161275" cy="107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75" y="930907"/>
            <a:ext cx="4988038" cy="34410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9" y="1648774"/>
            <a:ext cx="1109320" cy="474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00" y="1476815"/>
            <a:ext cx="491361" cy="71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06" y="2606784"/>
            <a:ext cx="980393" cy="795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32" y="2694065"/>
            <a:ext cx="725008" cy="653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14" y="2261704"/>
            <a:ext cx="878978" cy="5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E2789-7B8C-4A1C-8DB2-373162EA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4EA0A-F5A4-4D38-B1E6-7D022912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472711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53FA17-18B6-4A04-B61C-8E77B1B8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84"/>
            <a:ext cx="7086599" cy="472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1DA9C0-E8B3-4844-8742-519F5CED2396}"/>
              </a:ext>
            </a:extLst>
          </p:cNvPr>
          <p:cNvSpPr txBox="1"/>
          <p:nvPr/>
        </p:nvSpPr>
        <p:spPr bwMode="auto">
          <a:xfrm>
            <a:off x="7382690" y="263426"/>
            <a:ext cx="1828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Performance Profiling | Part 1 An Introduction – YouTube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.NET Toolbox with Leslie Richardson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972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E5B57-7A03-40D8-97C9-8204A43F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D46D-A78A-4517-9690-1DC6D85BB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profile with Show Diagnostic Tools?</a:t>
            </a:r>
          </a:p>
          <a:p>
            <a:pPr lvl="1"/>
            <a:r>
              <a:rPr lang="en-US" dirty="0"/>
              <a:t>During debugging – quick and dirty</a:t>
            </a:r>
          </a:p>
          <a:p>
            <a:pPr lvl="1"/>
            <a:r>
              <a:rPr lang="en-US" dirty="0"/>
              <a:t>Default set of tools</a:t>
            </a:r>
          </a:p>
          <a:p>
            <a:pPr lvl="1"/>
            <a:r>
              <a:rPr lang="en-US" dirty="0"/>
              <a:t>Can limit to section between breakpoints</a:t>
            </a:r>
          </a:p>
          <a:p>
            <a:r>
              <a:rPr lang="en-US" dirty="0"/>
              <a:t>When to profile with Performance Profiler?</a:t>
            </a:r>
          </a:p>
          <a:p>
            <a:pPr lvl="1"/>
            <a:r>
              <a:rPr lang="en-US" dirty="0"/>
              <a:t>More accurate (no debugging overhead)</a:t>
            </a:r>
          </a:p>
          <a:p>
            <a:pPr lvl="1"/>
            <a:r>
              <a:rPr lang="en-US" dirty="0"/>
              <a:t>Pick your tools, more tools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369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The most important debugging tool is you and your team’s brains</a:t>
            </a:r>
          </a:p>
          <a:p>
            <a:pPr lvl="1"/>
            <a:r>
              <a:rPr lang="en-US" dirty="0"/>
              <a:t>Have a strategy and use it – move fast and be smart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The tools are incredibly easy to get started with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1371600" y="1572722"/>
            <a:ext cx="58293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 evaluation</a:t>
            </a:r>
          </a:p>
          <a:p>
            <a:pPr defTabSz="-13872816">
              <a:lnSpc>
                <a:spcPct val="90000"/>
              </a:lnSpc>
              <a:defRPr/>
            </a:pPr>
            <a:endParaRPr lang="en-US" sz="12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defTabSz="-1387281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>
                <a:solidFill>
                  <a:schemeClr val="accent1"/>
                </a:solidFill>
                <a:latin typeface="Calibri"/>
              </a:rPr>
              <a:t>Debugging and Light Profiling</a:t>
            </a:r>
            <a:endParaRPr lang="en-US" sz="1200" kern="0" dirty="0">
              <a:solidFill>
                <a:sysClr val="windowText" lastClr="000000"/>
              </a:solidFill>
              <a:latin typeface="Calibri"/>
            </a:endParaRPr>
          </a:p>
          <a:p>
            <a:pPr defTabSz="-13872816">
              <a:lnSpc>
                <a:spcPct val="90000"/>
              </a:lnSpc>
              <a:defRPr/>
            </a:pP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18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1371600" y="666750"/>
            <a:ext cx="2971800" cy="98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3200" kern="0" dirty="0">
                <a:latin typeface="Calibri"/>
                <a:cs typeface="Mangal" pitchFamily="18" charset="0"/>
              </a:rPr>
              <a:t>Thank you!</a:t>
            </a:r>
          </a:p>
        </p:txBody>
      </p:sp>
      <p:pic>
        <p:nvPicPr>
          <p:cNvPr id="2" name="Picture 1" descr="A picture containing ax&#10;&#10;Description automatically generated">
            <a:extLst>
              <a:ext uri="{FF2B5EF4-FFF2-40B4-BE49-F238E27FC236}">
                <a16:creationId xmlns:a16="http://schemas.microsoft.com/office/drawing/2014/main" id="{0A32C5C6-C12A-4C1C-80E1-844771301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7800" y="1428750"/>
            <a:ext cx="400050" cy="324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005F0-5A70-4875-ADC6-253F87E475F4}"/>
              </a:ext>
            </a:extLst>
          </p:cNvPr>
          <p:cNvSpPr txBox="1"/>
          <p:nvPr/>
        </p:nvSpPr>
        <p:spPr bwMode="auto">
          <a:xfrm>
            <a:off x="1847850" y="1406326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@KatheenDollard</a:t>
            </a:r>
          </a:p>
        </p:txBody>
      </p:sp>
    </p:spTree>
    <p:extLst>
      <p:ext uri="{BB962C8B-B14F-4D97-AF65-F5344CB8AC3E}">
        <p14:creationId xmlns:p14="http://schemas.microsoft.com/office/powerpoint/2010/main" val="2172529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6877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99" y="1371601"/>
            <a:ext cx="2374002" cy="27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4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228727"/>
            <a:ext cx="3900488" cy="2973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6" y="1924163"/>
            <a:ext cx="612499" cy="341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71" y="1838000"/>
            <a:ext cx="271300" cy="514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63" y="2614633"/>
            <a:ext cx="584176" cy="573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93" y="2677544"/>
            <a:ext cx="400305" cy="47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10" y="2365921"/>
            <a:ext cx="485318" cy="3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6" y="1243014"/>
            <a:ext cx="1395191" cy="29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1457325"/>
            <a:ext cx="3214688" cy="27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2838" y="1054484"/>
            <a:ext cx="1658324" cy="30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QLintersection">
  <a:themeElements>
    <a:clrScheme name="DEVintersection">
      <a:dk1>
        <a:srgbClr val="000000"/>
      </a:dk1>
      <a:lt1>
        <a:srgbClr val="FEFFFE"/>
      </a:lt1>
      <a:dk2>
        <a:srgbClr val="4F12A4"/>
      </a:dk2>
      <a:lt2>
        <a:srgbClr val="FEFFFE"/>
      </a:lt2>
      <a:accent1>
        <a:srgbClr val="7D2AFF"/>
      </a:accent1>
      <a:accent2>
        <a:srgbClr val="8153FF"/>
      </a:accent2>
      <a:accent3>
        <a:srgbClr val="6127DB"/>
      </a:accent3>
      <a:accent4>
        <a:srgbClr val="C200F7"/>
      </a:accent4>
      <a:accent5>
        <a:srgbClr val="002E56"/>
      </a:accent5>
      <a:accent6>
        <a:srgbClr val="004079"/>
      </a:accent6>
      <a:hlink>
        <a:srgbClr val="E449F6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Spec_x0020_Status xmlns="569b343d-e775-480b-9b2b-6a6986deb9b0">Draft</Spec_x0020_Status>
    <_ip_UnifiedCompliancePolicyProperties xmlns="http://schemas.microsoft.com/sharepoint/v3" xsi:nil="true"/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3" ma:contentTypeDescription="Create a new document." ma:contentTypeScope="" ma:versionID="1679c5e78b87d59192ef706a10aad9a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f94d8efecefe53dd929181340a1f0535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34D1A-7C4C-4BDA-BE36-775023595EB6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1103</Words>
  <Application>Microsoft Office PowerPoint</Application>
  <PresentationFormat>On-screen Show (16:9)</PresentationFormat>
  <Paragraphs>186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Chiller</vt:lpstr>
      <vt:lpstr>Myriad Pro</vt:lpstr>
      <vt:lpstr>Roboto</vt:lpstr>
      <vt:lpstr>Tekton Pro</vt:lpstr>
      <vt:lpstr>Verdana</vt:lpstr>
      <vt:lpstr>Wingdings</vt:lpstr>
      <vt:lpstr>SQLintersection</vt:lpstr>
      <vt:lpstr>1_SQLintersection</vt:lpstr>
      <vt:lpstr> Debugging and Light Profiling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Don’t Make Bugs</vt:lpstr>
      <vt:lpstr>PowerPoint Presentation</vt:lpstr>
      <vt:lpstr>You begin fixing bugs during development and continue throughout the </vt:lpstr>
      <vt:lpstr>You begin fixing bugs during development and continue throughout the </vt:lpstr>
      <vt:lpstr>You begin fixing bugs during development and continue throughout the </vt:lpstr>
      <vt:lpstr>PowerPoint Presentation</vt:lpstr>
      <vt:lpstr>Test Driven Debugging</vt:lpstr>
      <vt:lpstr>PowerPoint Presentation</vt:lpstr>
      <vt:lpstr>What’s the most important debugging tool you have?</vt:lpstr>
      <vt:lpstr>PowerPoint Presentation</vt:lpstr>
      <vt:lpstr>PowerPoint Presentation</vt:lpstr>
      <vt:lpstr>Strategy</vt:lpstr>
      <vt:lpstr>Debugging Strategies</vt:lpstr>
      <vt:lpstr>Debugging Strategies</vt:lpstr>
      <vt:lpstr>Scientific Method  Debugging</vt:lpstr>
      <vt:lpstr>Scientific Method Walkthrough</vt:lpstr>
      <vt:lpstr>Collaborative Debugging Game</vt:lpstr>
      <vt:lpstr>Scientific Method  Debugging</vt:lpstr>
      <vt:lpstr>Scientific Method  Debugging</vt:lpstr>
      <vt:lpstr>PowerPoint Presentation</vt:lpstr>
      <vt:lpstr>Profiling (light)</vt:lpstr>
      <vt:lpstr>Profiling</vt:lpstr>
      <vt:lpstr>Demo</vt:lpstr>
      <vt:lpstr>PowerPoint Presentation</vt:lpstr>
      <vt:lpstr>PowerPoint Presentation</vt:lpstr>
      <vt:lpstr>Review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Kathleen Dollard</cp:lastModifiedBy>
  <cp:revision>46</cp:revision>
  <cp:lastPrinted>2012-12-21T20:05:00Z</cp:lastPrinted>
  <dcterms:created xsi:type="dcterms:W3CDTF">2014-10-22T19:18:01Z</dcterms:created>
  <dcterms:modified xsi:type="dcterms:W3CDTF">2021-12-08T18:20:22Z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</Properties>
</file>