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modernComment_101_CB9B7F46.xml" ContentType="application/vnd.ms-powerpoint.comments+xml"/>
  <Override PartName="/ppt/comments/modernComment_102_6B9612BB.xml" ContentType="application/vnd.ms-powerpoint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10404" r:id="rId6"/>
    <p:sldId id="10406" r:id="rId7"/>
    <p:sldId id="257" r:id="rId8"/>
    <p:sldId id="10399" r:id="rId9"/>
    <p:sldId id="10401" r:id="rId10"/>
    <p:sldId id="10400" r:id="rId11"/>
    <p:sldId id="10402" r:id="rId12"/>
    <p:sldId id="10405" r:id="rId13"/>
    <p:sldId id="10403" r:id="rId14"/>
    <p:sldId id="259" r:id="rId15"/>
    <p:sldId id="258" r:id="rId16"/>
    <p:sldId id="263" r:id="rId17"/>
    <p:sldId id="264" r:id="rId18"/>
    <p:sldId id="265" r:id="rId19"/>
    <p:sldId id="261" r:id="rId20"/>
    <p:sldId id="262" r:id="rId21"/>
    <p:sldId id="260" r:id="rId22"/>
    <p:sldId id="546" r:id="rId23"/>
    <p:sldId id="55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D0A17B-AEE2-8C08-1066-16BDD86F0150}" name="Bill Wagner" initials="BW" userId="S::wiwagn@microsoft.com::df1a1adf-f8b2-43fd-b8e5-7614f3682c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6BCCE-8E38-43EF-BC38-CEACB48EE487}" v="14" dt="2022-04-07T02:06:02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Wagner" userId="df1a1adf-f8b2-43fd-b8e5-7614f3682c5a" providerId="ADAL" clId="{7C788AE7-9DDB-4FAB-A2BD-9EE12AEAD7A1}"/>
    <pc:docChg chg="">
      <pc:chgData name="Bill Wagner" userId="df1a1adf-f8b2-43fd-b8e5-7614f3682c5a" providerId="ADAL" clId="{7C788AE7-9DDB-4FAB-A2BD-9EE12AEAD7A1}" dt="2022-03-30T15:04:06.061" v="2"/>
      <pc:docMkLst>
        <pc:docMk/>
      </pc:docMkLst>
      <pc:sldChg chg="addCm">
        <pc:chgData name="Bill Wagner" userId="df1a1adf-f8b2-43fd-b8e5-7614f3682c5a" providerId="ADAL" clId="{7C788AE7-9DDB-4FAB-A2BD-9EE12AEAD7A1}" dt="2022-03-30T13:50:33.489" v="0"/>
        <pc:sldMkLst>
          <pc:docMk/>
          <pc:sldMk cId="3415965510" sldId="257"/>
        </pc:sldMkLst>
      </pc:sldChg>
      <pc:sldChg chg="addCm">
        <pc:chgData name="Bill Wagner" userId="df1a1adf-f8b2-43fd-b8e5-7614f3682c5a" providerId="ADAL" clId="{7C788AE7-9DDB-4FAB-A2BD-9EE12AEAD7A1}" dt="2022-03-30T15:04:06.061" v="2"/>
        <pc:sldMkLst>
          <pc:docMk/>
          <pc:sldMk cId="1804997307" sldId="258"/>
        </pc:sldMkLst>
      </pc:sldChg>
    </pc:docChg>
  </pc:docChgLst>
  <pc:docChgLst>
    <pc:chgData name="Kathleen Dollard" userId="0e099197-7e30-40b4-b137-48962f86e452" providerId="ADAL" clId="{D276BCCE-8E38-43EF-BC38-CEACB48EE487}"/>
    <pc:docChg chg="undo custSel addSld modSld">
      <pc:chgData name="Kathleen Dollard" userId="0e099197-7e30-40b4-b137-48962f86e452" providerId="ADAL" clId="{D276BCCE-8E38-43EF-BC38-CEACB48EE487}" dt="2022-04-07T02:06:02.667" v="2707"/>
      <pc:docMkLst>
        <pc:docMk/>
      </pc:docMkLst>
      <pc:sldChg chg="modSp mod">
        <pc:chgData name="Kathleen Dollard" userId="0e099197-7e30-40b4-b137-48962f86e452" providerId="ADAL" clId="{D276BCCE-8E38-43EF-BC38-CEACB48EE487}" dt="2022-04-07T00:47:18.732" v="1991" actId="20577"/>
        <pc:sldMkLst>
          <pc:docMk/>
          <pc:sldMk cId="2632734279" sldId="256"/>
        </pc:sldMkLst>
        <pc:spChg chg="mod">
          <ac:chgData name="Kathleen Dollard" userId="0e099197-7e30-40b4-b137-48962f86e452" providerId="ADAL" clId="{D276BCCE-8E38-43EF-BC38-CEACB48EE487}" dt="2022-04-07T00:46:22.242" v="1853" actId="20577"/>
          <ac:spMkLst>
            <pc:docMk/>
            <pc:sldMk cId="2632734279" sldId="256"/>
            <ac:spMk id="2" creationId="{D2D407D6-3B64-4547-86D0-78AFBDBF1B46}"/>
          </ac:spMkLst>
        </pc:spChg>
        <pc:spChg chg="mod">
          <ac:chgData name="Kathleen Dollard" userId="0e099197-7e30-40b4-b137-48962f86e452" providerId="ADAL" clId="{D276BCCE-8E38-43EF-BC38-CEACB48EE487}" dt="2022-04-07T00:47:18.732" v="1991" actId="20577"/>
          <ac:spMkLst>
            <pc:docMk/>
            <pc:sldMk cId="2632734279" sldId="256"/>
            <ac:spMk id="3" creationId="{7839D163-9F40-4C8F-AA1B-270D6FF0DEC9}"/>
          </ac:spMkLst>
        </pc:spChg>
      </pc:sldChg>
      <pc:sldChg chg="modSp mod modCm">
        <pc:chgData name="Kathleen Dollard" userId="0e099197-7e30-40b4-b137-48962f86e452" providerId="ADAL" clId="{D276BCCE-8E38-43EF-BC38-CEACB48EE487}" dt="2022-04-07T00:49:33.186" v="2058" actId="6549"/>
        <pc:sldMkLst>
          <pc:docMk/>
          <pc:sldMk cId="3415965510" sldId="257"/>
        </pc:sldMkLst>
        <pc:spChg chg="mod">
          <ac:chgData name="Kathleen Dollard" userId="0e099197-7e30-40b4-b137-48962f86e452" providerId="ADAL" clId="{D276BCCE-8E38-43EF-BC38-CEACB48EE487}" dt="2022-04-07T00:49:33.186" v="2058" actId="6549"/>
          <ac:spMkLst>
            <pc:docMk/>
            <pc:sldMk cId="3415965510" sldId="257"/>
            <ac:spMk id="3" creationId="{DD48636B-8C83-4EAB-AA28-86E01CCA2CFB}"/>
          </ac:spMkLst>
        </pc:spChg>
      </pc:sldChg>
      <pc:sldChg chg="modSp mod modShow modCm">
        <pc:chgData name="Kathleen Dollard" userId="0e099197-7e30-40b4-b137-48962f86e452" providerId="ADAL" clId="{D276BCCE-8E38-43EF-BC38-CEACB48EE487}" dt="2022-04-07T00:53:30.750" v="2061" actId="729"/>
        <pc:sldMkLst>
          <pc:docMk/>
          <pc:sldMk cId="1804997307" sldId="258"/>
        </pc:sldMkLst>
        <pc:spChg chg="mod">
          <ac:chgData name="Kathleen Dollard" userId="0e099197-7e30-40b4-b137-48962f86e452" providerId="ADAL" clId="{D276BCCE-8E38-43EF-BC38-CEACB48EE487}" dt="2022-03-30T18:00:42.499" v="431" actId="20577"/>
          <ac:spMkLst>
            <pc:docMk/>
            <pc:sldMk cId="1804997307" sldId="258"/>
            <ac:spMk id="3" creationId="{FA3ED95E-A3B9-42EE-8674-B40C08156966}"/>
          </ac:spMkLst>
        </pc:spChg>
      </pc:sldChg>
      <pc:sldChg chg="modSp new mod modShow">
        <pc:chgData name="Kathleen Dollard" userId="0e099197-7e30-40b4-b137-48962f86e452" providerId="ADAL" clId="{D276BCCE-8E38-43EF-BC38-CEACB48EE487}" dt="2022-04-07T00:49:58.325" v="2060" actId="729"/>
        <pc:sldMkLst>
          <pc:docMk/>
          <pc:sldMk cId="1863916542" sldId="259"/>
        </pc:sldMkLst>
        <pc:spChg chg="mod">
          <ac:chgData name="Kathleen Dollard" userId="0e099197-7e30-40b4-b137-48962f86e452" providerId="ADAL" clId="{D276BCCE-8E38-43EF-BC38-CEACB48EE487}" dt="2022-03-30T18:39:25.897" v="837" actId="20577"/>
          <ac:spMkLst>
            <pc:docMk/>
            <pc:sldMk cId="1863916542" sldId="259"/>
            <ac:spMk id="3" creationId="{1B3BBC02-416E-4482-B865-357124566F0B}"/>
          </ac:spMkLst>
        </pc:spChg>
      </pc:sldChg>
      <pc:sldChg chg="modSp new mod modShow">
        <pc:chgData name="Kathleen Dollard" userId="0e099197-7e30-40b4-b137-48962f86e452" providerId="ADAL" clId="{D276BCCE-8E38-43EF-BC38-CEACB48EE487}" dt="2022-04-07T00:53:30.750" v="2061" actId="729"/>
        <pc:sldMkLst>
          <pc:docMk/>
          <pc:sldMk cId="2027932959" sldId="260"/>
        </pc:sldMkLst>
        <pc:spChg chg="mod">
          <ac:chgData name="Kathleen Dollard" userId="0e099197-7e30-40b4-b137-48962f86e452" providerId="ADAL" clId="{D276BCCE-8E38-43EF-BC38-CEACB48EE487}" dt="2022-04-06T03:48:09.769" v="849" actId="20577"/>
          <ac:spMkLst>
            <pc:docMk/>
            <pc:sldMk cId="2027932959" sldId="260"/>
            <ac:spMk id="2" creationId="{A39C0BCA-3201-8099-ADBA-482B77F777BF}"/>
          </ac:spMkLst>
        </pc:spChg>
        <pc:spChg chg="mod">
          <ac:chgData name="Kathleen Dollard" userId="0e099197-7e30-40b4-b137-48962f86e452" providerId="ADAL" clId="{D276BCCE-8E38-43EF-BC38-CEACB48EE487}" dt="2022-04-06T03:49:01.683" v="905" actId="20577"/>
          <ac:spMkLst>
            <pc:docMk/>
            <pc:sldMk cId="2027932959" sldId="260"/>
            <ac:spMk id="3" creationId="{E883A85C-ABAA-6656-F71B-8C0A8D279D07}"/>
          </ac:spMkLst>
        </pc:spChg>
      </pc:sldChg>
      <pc:sldChg chg="modSp new mod modShow">
        <pc:chgData name="Kathleen Dollard" userId="0e099197-7e30-40b4-b137-48962f86e452" providerId="ADAL" clId="{D276BCCE-8E38-43EF-BC38-CEACB48EE487}" dt="2022-04-07T00:53:30.750" v="2061" actId="729"/>
        <pc:sldMkLst>
          <pc:docMk/>
          <pc:sldMk cId="3345618268" sldId="261"/>
        </pc:sldMkLst>
        <pc:spChg chg="mod">
          <ac:chgData name="Kathleen Dollard" userId="0e099197-7e30-40b4-b137-48962f86e452" providerId="ADAL" clId="{D276BCCE-8E38-43EF-BC38-CEACB48EE487}" dt="2022-04-06T04:01:43.873" v="933" actId="20577"/>
          <ac:spMkLst>
            <pc:docMk/>
            <pc:sldMk cId="3345618268" sldId="261"/>
            <ac:spMk id="2" creationId="{8821803C-3146-C858-0088-333E31914BFE}"/>
          </ac:spMkLst>
        </pc:spChg>
        <pc:spChg chg="mod">
          <ac:chgData name="Kathleen Dollard" userId="0e099197-7e30-40b4-b137-48962f86e452" providerId="ADAL" clId="{D276BCCE-8E38-43EF-BC38-CEACB48EE487}" dt="2022-04-06T04:06:01.548" v="1169" actId="20577"/>
          <ac:spMkLst>
            <pc:docMk/>
            <pc:sldMk cId="3345618268" sldId="261"/>
            <ac:spMk id="3" creationId="{C29C03A4-18B5-6A1D-B02B-39502FBC3E76}"/>
          </ac:spMkLst>
        </pc:spChg>
      </pc:sldChg>
      <pc:sldChg chg="modSp new mod modShow">
        <pc:chgData name="Kathleen Dollard" userId="0e099197-7e30-40b4-b137-48962f86e452" providerId="ADAL" clId="{D276BCCE-8E38-43EF-BC38-CEACB48EE487}" dt="2022-04-07T00:53:30.750" v="2061" actId="729"/>
        <pc:sldMkLst>
          <pc:docMk/>
          <pc:sldMk cId="1897852461" sldId="262"/>
        </pc:sldMkLst>
        <pc:spChg chg="mod">
          <ac:chgData name="Kathleen Dollard" userId="0e099197-7e30-40b4-b137-48962f86e452" providerId="ADAL" clId="{D276BCCE-8E38-43EF-BC38-CEACB48EE487}" dt="2022-04-06T04:16:33.638" v="1185" actId="20577"/>
          <ac:spMkLst>
            <pc:docMk/>
            <pc:sldMk cId="1897852461" sldId="262"/>
            <ac:spMk id="2" creationId="{888ED5C8-C2A0-6CA8-60E3-D6A97B09FA95}"/>
          </ac:spMkLst>
        </pc:spChg>
        <pc:spChg chg="mod">
          <ac:chgData name="Kathleen Dollard" userId="0e099197-7e30-40b4-b137-48962f86e452" providerId="ADAL" clId="{D276BCCE-8E38-43EF-BC38-CEACB48EE487}" dt="2022-04-06T04:18:33.703" v="1358" actId="20577"/>
          <ac:spMkLst>
            <pc:docMk/>
            <pc:sldMk cId="1897852461" sldId="262"/>
            <ac:spMk id="3" creationId="{5F024EB1-A0E5-4A92-022A-48797B13B86A}"/>
          </ac:spMkLst>
        </pc:spChg>
      </pc:sldChg>
      <pc:sldChg chg="modSp new mod modShow">
        <pc:chgData name="Kathleen Dollard" userId="0e099197-7e30-40b4-b137-48962f86e452" providerId="ADAL" clId="{D276BCCE-8E38-43EF-BC38-CEACB48EE487}" dt="2022-04-07T00:53:30.750" v="2061" actId="729"/>
        <pc:sldMkLst>
          <pc:docMk/>
          <pc:sldMk cId="1902843902" sldId="263"/>
        </pc:sldMkLst>
        <pc:spChg chg="mod">
          <ac:chgData name="Kathleen Dollard" userId="0e099197-7e30-40b4-b137-48962f86e452" providerId="ADAL" clId="{D276BCCE-8E38-43EF-BC38-CEACB48EE487}" dt="2022-04-06T04:18:26.528" v="1357" actId="403"/>
          <ac:spMkLst>
            <pc:docMk/>
            <pc:sldMk cId="1902843902" sldId="263"/>
            <ac:spMk id="2" creationId="{B4AF4436-40FB-B19C-9F1D-2180CA06D5FE}"/>
          </ac:spMkLst>
        </pc:spChg>
        <pc:spChg chg="mod">
          <ac:chgData name="Kathleen Dollard" userId="0e099197-7e30-40b4-b137-48962f86e452" providerId="ADAL" clId="{D276BCCE-8E38-43EF-BC38-CEACB48EE487}" dt="2022-04-06T04:19:55.448" v="1387"/>
          <ac:spMkLst>
            <pc:docMk/>
            <pc:sldMk cId="1902843902" sldId="263"/>
            <ac:spMk id="3" creationId="{291A5766-FD8E-18E7-B107-B7A4F7FE557E}"/>
          </ac:spMkLst>
        </pc:spChg>
      </pc:sldChg>
      <pc:sldChg chg="modSp new mod modShow">
        <pc:chgData name="Kathleen Dollard" userId="0e099197-7e30-40b4-b137-48962f86e452" providerId="ADAL" clId="{D276BCCE-8E38-43EF-BC38-CEACB48EE487}" dt="2022-04-07T00:53:30.750" v="2061" actId="729"/>
        <pc:sldMkLst>
          <pc:docMk/>
          <pc:sldMk cId="1996264351" sldId="264"/>
        </pc:sldMkLst>
        <pc:spChg chg="mod">
          <ac:chgData name="Kathleen Dollard" userId="0e099197-7e30-40b4-b137-48962f86e452" providerId="ADAL" clId="{D276BCCE-8E38-43EF-BC38-CEACB48EE487}" dt="2022-04-06T04:19:32.633" v="1376" actId="313"/>
          <ac:spMkLst>
            <pc:docMk/>
            <pc:sldMk cId="1996264351" sldId="264"/>
            <ac:spMk id="2" creationId="{62F7AF4B-D8BE-1F5A-49E4-21F7672D1CE9}"/>
          </ac:spMkLst>
        </pc:spChg>
        <pc:spChg chg="mod">
          <ac:chgData name="Kathleen Dollard" userId="0e099197-7e30-40b4-b137-48962f86e452" providerId="ADAL" clId="{D276BCCE-8E38-43EF-BC38-CEACB48EE487}" dt="2022-04-06T04:21:20.987" v="1444" actId="20577"/>
          <ac:spMkLst>
            <pc:docMk/>
            <pc:sldMk cId="1996264351" sldId="264"/>
            <ac:spMk id="3" creationId="{14BB91A4-CF64-1025-6759-AD110F368CC1}"/>
          </ac:spMkLst>
        </pc:spChg>
      </pc:sldChg>
      <pc:sldChg chg="modSp new mod modShow">
        <pc:chgData name="Kathleen Dollard" userId="0e099197-7e30-40b4-b137-48962f86e452" providerId="ADAL" clId="{D276BCCE-8E38-43EF-BC38-CEACB48EE487}" dt="2022-04-07T00:53:30.750" v="2061" actId="729"/>
        <pc:sldMkLst>
          <pc:docMk/>
          <pc:sldMk cId="2420489822" sldId="265"/>
        </pc:sldMkLst>
        <pc:spChg chg="mod">
          <ac:chgData name="Kathleen Dollard" userId="0e099197-7e30-40b4-b137-48962f86e452" providerId="ADAL" clId="{D276BCCE-8E38-43EF-BC38-CEACB48EE487}" dt="2022-04-06T04:20:16.397" v="1399" actId="20577"/>
          <ac:spMkLst>
            <pc:docMk/>
            <pc:sldMk cId="2420489822" sldId="265"/>
            <ac:spMk id="2" creationId="{F36D9290-2E57-00E5-AE3F-409DE4D9D1A2}"/>
          </ac:spMkLst>
        </pc:spChg>
      </pc:sldChg>
      <pc:sldChg chg="add">
        <pc:chgData name="Kathleen Dollard" userId="0e099197-7e30-40b4-b137-48962f86e452" providerId="ADAL" clId="{D276BCCE-8E38-43EF-BC38-CEACB48EE487}" dt="2022-04-07T02:06:02.667" v="2707"/>
        <pc:sldMkLst>
          <pc:docMk/>
          <pc:sldMk cId="2303931549" sldId="546"/>
        </pc:sldMkLst>
      </pc:sldChg>
      <pc:sldChg chg="add">
        <pc:chgData name="Kathleen Dollard" userId="0e099197-7e30-40b4-b137-48962f86e452" providerId="ADAL" clId="{D276BCCE-8E38-43EF-BC38-CEACB48EE487}" dt="2022-04-07T02:06:02.667" v="2707"/>
        <pc:sldMkLst>
          <pc:docMk/>
          <pc:sldMk cId="2099687727" sldId="551"/>
        </pc:sldMkLst>
      </pc:sldChg>
      <pc:sldChg chg="delSp add mod setBg delDesignElem modShow">
        <pc:chgData name="Kathleen Dollard" userId="0e099197-7e30-40b4-b137-48962f86e452" providerId="ADAL" clId="{D276BCCE-8E38-43EF-BC38-CEACB48EE487}" dt="2022-04-06T23:16:40.150" v="1447" actId="729"/>
        <pc:sldMkLst>
          <pc:docMk/>
          <pc:sldMk cId="554408668" sldId="10399"/>
        </pc:sldMkLst>
        <pc:spChg chg="del">
          <ac:chgData name="Kathleen Dollard" userId="0e099197-7e30-40b4-b137-48962f86e452" providerId="ADAL" clId="{D276BCCE-8E38-43EF-BC38-CEACB48EE487}" dt="2022-04-06T23:16:32.025" v="1446"/>
          <ac:spMkLst>
            <pc:docMk/>
            <pc:sldMk cId="554408668" sldId="10399"/>
            <ac:spMk id="87" creationId="{7515D20E-1AB7-4E74-9236-2B72B63D60B6}"/>
          </ac:spMkLst>
        </pc:spChg>
        <pc:spChg chg="del">
          <ac:chgData name="Kathleen Dollard" userId="0e099197-7e30-40b4-b137-48962f86e452" providerId="ADAL" clId="{D276BCCE-8E38-43EF-BC38-CEACB48EE487}" dt="2022-04-06T23:16:32.025" v="1446"/>
          <ac:spMkLst>
            <pc:docMk/>
            <pc:sldMk cId="554408668" sldId="10399"/>
            <ac:spMk id="91" creationId="{3873B707-463F-40B0-8227-E8CC6C67EB25}"/>
          </ac:spMkLst>
        </pc:spChg>
        <pc:spChg chg="del">
          <ac:chgData name="Kathleen Dollard" userId="0e099197-7e30-40b4-b137-48962f86e452" providerId="ADAL" clId="{D276BCCE-8E38-43EF-BC38-CEACB48EE487}" dt="2022-04-06T23:16:32.025" v="1446"/>
          <ac:spMkLst>
            <pc:docMk/>
            <pc:sldMk cId="554408668" sldId="10399"/>
            <ac:spMk id="92" creationId="{19C9EAEA-39D0-4B0E-A0EB-51E7B26740B1}"/>
          </ac:spMkLst>
        </pc:spChg>
        <pc:grpChg chg="del">
          <ac:chgData name="Kathleen Dollard" userId="0e099197-7e30-40b4-b137-48962f86e452" providerId="ADAL" clId="{D276BCCE-8E38-43EF-BC38-CEACB48EE487}" dt="2022-04-06T23:16:32.025" v="1446"/>
          <ac:grpSpMkLst>
            <pc:docMk/>
            <pc:sldMk cId="554408668" sldId="10399"/>
            <ac:grpSpMk id="88" creationId="{032D8612-31EB-44CF-A1D0-14FD4C705424}"/>
          </ac:grpSpMkLst>
        </pc:grpChg>
      </pc:sldChg>
      <pc:sldChg chg="add mod modShow">
        <pc:chgData name="Kathleen Dollard" userId="0e099197-7e30-40b4-b137-48962f86e452" providerId="ADAL" clId="{D276BCCE-8E38-43EF-BC38-CEACB48EE487}" dt="2022-04-06T23:17:55.276" v="1472" actId="729"/>
        <pc:sldMkLst>
          <pc:docMk/>
          <pc:sldMk cId="56365780" sldId="10400"/>
        </pc:sldMkLst>
      </pc:sldChg>
      <pc:sldChg chg="addSp delSp modSp add mod setBg modShow">
        <pc:chgData name="Kathleen Dollard" userId="0e099197-7e30-40b4-b137-48962f86e452" providerId="ADAL" clId="{D276BCCE-8E38-43EF-BC38-CEACB48EE487}" dt="2022-04-06T23:17:59.450" v="1473" actId="729"/>
        <pc:sldMkLst>
          <pc:docMk/>
          <pc:sldMk cId="267730908" sldId="10401"/>
        </pc:sldMkLst>
        <pc:spChg chg="mod">
          <ac:chgData name="Kathleen Dollard" userId="0e099197-7e30-40b4-b137-48962f86e452" providerId="ADAL" clId="{D276BCCE-8E38-43EF-BC38-CEACB48EE487}" dt="2022-04-06T23:17:38.278" v="1471" actId="26606"/>
          <ac:spMkLst>
            <pc:docMk/>
            <pc:sldMk cId="267730908" sldId="10401"/>
            <ac:spMk id="2" creationId="{29089624-B2F9-C781-17B0-0CAFF85F018E}"/>
          </ac:spMkLst>
        </pc:spChg>
        <pc:spChg chg="add del">
          <ac:chgData name="Kathleen Dollard" userId="0e099197-7e30-40b4-b137-48962f86e452" providerId="ADAL" clId="{D276BCCE-8E38-43EF-BC38-CEACB48EE487}" dt="2022-04-06T23:17:38.278" v="1471" actId="26606"/>
          <ac:spMkLst>
            <pc:docMk/>
            <pc:sldMk cId="267730908" sldId="10401"/>
            <ac:spMk id="22" creationId="{BACC6370-2D7E-4714-9D71-7542949D7D5D}"/>
          </ac:spMkLst>
        </pc:spChg>
        <pc:spChg chg="add del">
          <ac:chgData name="Kathleen Dollard" userId="0e099197-7e30-40b4-b137-48962f86e452" providerId="ADAL" clId="{D276BCCE-8E38-43EF-BC38-CEACB48EE487}" dt="2022-04-06T23:17:38.278" v="1471" actId="26606"/>
          <ac:spMkLst>
            <pc:docMk/>
            <pc:sldMk cId="267730908" sldId="10401"/>
            <ac:spMk id="24" creationId="{F68B3F68-107C-434F-AA38-110D5EA91B85}"/>
          </ac:spMkLst>
        </pc:spChg>
        <pc:spChg chg="add del">
          <ac:chgData name="Kathleen Dollard" userId="0e099197-7e30-40b4-b137-48962f86e452" providerId="ADAL" clId="{D276BCCE-8E38-43EF-BC38-CEACB48EE487}" dt="2022-04-06T23:17:38.278" v="1471" actId="26606"/>
          <ac:spMkLst>
            <pc:docMk/>
            <pc:sldMk cId="267730908" sldId="10401"/>
            <ac:spMk id="26" creationId="{AAD0DBB9-1A4B-4391-81D4-CB19F9AB918A}"/>
          </ac:spMkLst>
        </pc:spChg>
        <pc:spChg chg="add del">
          <ac:chgData name="Kathleen Dollard" userId="0e099197-7e30-40b4-b137-48962f86e452" providerId="ADAL" clId="{D276BCCE-8E38-43EF-BC38-CEACB48EE487}" dt="2022-04-06T23:17:38.278" v="1471" actId="26606"/>
          <ac:spMkLst>
            <pc:docMk/>
            <pc:sldMk cId="267730908" sldId="10401"/>
            <ac:spMk id="28" creationId="{063BBA22-50EA-4C4D-BE05-F1CE4E63AA56}"/>
          </ac:spMkLst>
        </pc:spChg>
        <pc:grpChg chg="add mod">
          <ac:chgData name="Kathleen Dollard" userId="0e099197-7e30-40b4-b137-48962f86e452" providerId="ADAL" clId="{D276BCCE-8E38-43EF-BC38-CEACB48EE487}" dt="2022-04-06T23:17:38.278" v="1471" actId="26606"/>
          <ac:grpSpMkLst>
            <pc:docMk/>
            <pc:sldMk cId="267730908" sldId="10401"/>
            <ac:grpSpMk id="3" creationId="{42692070-EF12-5EB0-45E4-3DE011AFA61B}"/>
          </ac:grpSpMkLst>
        </pc:grpChg>
      </pc:sldChg>
      <pc:sldChg chg="modSp new mod modShow">
        <pc:chgData name="Kathleen Dollard" userId="0e099197-7e30-40b4-b137-48962f86e452" providerId="ADAL" clId="{D276BCCE-8E38-43EF-BC38-CEACB48EE487}" dt="2022-04-07T00:49:50.017" v="2059" actId="729"/>
        <pc:sldMkLst>
          <pc:docMk/>
          <pc:sldMk cId="3765635218" sldId="10402"/>
        </pc:sldMkLst>
        <pc:spChg chg="mod">
          <ac:chgData name="Kathleen Dollard" userId="0e099197-7e30-40b4-b137-48962f86e452" providerId="ADAL" clId="{D276BCCE-8E38-43EF-BC38-CEACB48EE487}" dt="2022-04-06T23:18:59.697" v="1528" actId="404"/>
          <ac:spMkLst>
            <pc:docMk/>
            <pc:sldMk cId="3765635218" sldId="10402"/>
            <ac:spMk id="2" creationId="{50B90646-311A-4D30-82ED-A601ECFC1312}"/>
          </ac:spMkLst>
        </pc:spChg>
      </pc:sldChg>
      <pc:sldChg chg="modSp new mod">
        <pc:chgData name="Kathleen Dollard" userId="0e099197-7e30-40b4-b137-48962f86e452" providerId="ADAL" clId="{D276BCCE-8E38-43EF-BC38-CEACB48EE487}" dt="2022-04-07T00:58:10.437" v="2372" actId="5793"/>
        <pc:sldMkLst>
          <pc:docMk/>
          <pc:sldMk cId="3144323222" sldId="10403"/>
        </pc:sldMkLst>
        <pc:spChg chg="mod">
          <ac:chgData name="Kathleen Dollard" userId="0e099197-7e30-40b4-b137-48962f86e452" providerId="ADAL" clId="{D276BCCE-8E38-43EF-BC38-CEACB48EE487}" dt="2022-04-07T00:13:17.399" v="1545" actId="20577"/>
          <ac:spMkLst>
            <pc:docMk/>
            <pc:sldMk cId="3144323222" sldId="10403"/>
            <ac:spMk id="2" creationId="{9F3B2364-FBDC-8041-B842-9ABCE201E6AB}"/>
          </ac:spMkLst>
        </pc:spChg>
        <pc:spChg chg="mod">
          <ac:chgData name="Kathleen Dollard" userId="0e099197-7e30-40b4-b137-48962f86e452" providerId="ADAL" clId="{D276BCCE-8E38-43EF-BC38-CEACB48EE487}" dt="2022-04-07T00:58:10.437" v="2372" actId="5793"/>
          <ac:spMkLst>
            <pc:docMk/>
            <pc:sldMk cId="3144323222" sldId="10403"/>
            <ac:spMk id="3" creationId="{42863CB7-0CF2-4AE9-A817-6581E57B72B0}"/>
          </ac:spMkLst>
        </pc:spChg>
      </pc:sldChg>
      <pc:sldChg chg="modSp new mod">
        <pc:chgData name="Kathleen Dollard" userId="0e099197-7e30-40b4-b137-48962f86e452" providerId="ADAL" clId="{D276BCCE-8E38-43EF-BC38-CEACB48EE487}" dt="2022-04-07T00:13:48.067" v="1555" actId="20577"/>
        <pc:sldMkLst>
          <pc:docMk/>
          <pc:sldMk cId="2131595337" sldId="10404"/>
        </pc:sldMkLst>
        <pc:spChg chg="mod">
          <ac:chgData name="Kathleen Dollard" userId="0e099197-7e30-40b4-b137-48962f86e452" providerId="ADAL" clId="{D276BCCE-8E38-43EF-BC38-CEACB48EE487}" dt="2022-04-07T00:13:48.067" v="1555" actId="20577"/>
          <ac:spMkLst>
            <pc:docMk/>
            <pc:sldMk cId="2131595337" sldId="10404"/>
            <ac:spMk id="2" creationId="{BE64D51C-0BE2-B9C1-E36F-8ACEFA07E044}"/>
          </ac:spMkLst>
        </pc:spChg>
        <pc:spChg chg="mod">
          <ac:chgData name="Kathleen Dollard" userId="0e099197-7e30-40b4-b137-48962f86e452" providerId="ADAL" clId="{D276BCCE-8E38-43EF-BC38-CEACB48EE487}" dt="2022-04-07T00:13:44.392" v="1547" actId="12"/>
          <ac:spMkLst>
            <pc:docMk/>
            <pc:sldMk cId="2131595337" sldId="10404"/>
            <ac:spMk id="3" creationId="{4A89CFBD-AF3B-F6A9-3FF7-0119F87DDE60}"/>
          </ac:spMkLst>
        </pc:spChg>
      </pc:sldChg>
      <pc:sldChg chg="modSp new mod">
        <pc:chgData name="Kathleen Dollard" userId="0e099197-7e30-40b4-b137-48962f86e452" providerId="ADAL" clId="{D276BCCE-8E38-43EF-BC38-CEACB48EE487}" dt="2022-04-07T00:57:36.032" v="2328" actId="20577"/>
        <pc:sldMkLst>
          <pc:docMk/>
          <pc:sldMk cId="483561618" sldId="10405"/>
        </pc:sldMkLst>
        <pc:spChg chg="mod">
          <ac:chgData name="Kathleen Dollard" userId="0e099197-7e30-40b4-b137-48962f86e452" providerId="ADAL" clId="{D276BCCE-8E38-43EF-BC38-CEACB48EE487}" dt="2022-04-07T00:54:04.344" v="2085" actId="20577"/>
          <ac:spMkLst>
            <pc:docMk/>
            <pc:sldMk cId="483561618" sldId="10405"/>
            <ac:spMk id="2" creationId="{79C5188E-4073-258C-1224-0C05CACF4739}"/>
          </ac:spMkLst>
        </pc:spChg>
        <pc:spChg chg="mod">
          <ac:chgData name="Kathleen Dollard" userId="0e099197-7e30-40b4-b137-48962f86e452" providerId="ADAL" clId="{D276BCCE-8E38-43EF-BC38-CEACB48EE487}" dt="2022-04-07T00:57:36.032" v="2328" actId="20577"/>
          <ac:spMkLst>
            <pc:docMk/>
            <pc:sldMk cId="483561618" sldId="10405"/>
            <ac:spMk id="3" creationId="{7DD41AF1-5B36-47BA-E338-14FD58F52C01}"/>
          </ac:spMkLst>
        </pc:spChg>
      </pc:sldChg>
      <pc:sldChg chg="addSp modSp new mod">
        <pc:chgData name="Kathleen Dollard" userId="0e099197-7e30-40b4-b137-48962f86e452" providerId="ADAL" clId="{D276BCCE-8E38-43EF-BC38-CEACB48EE487}" dt="2022-04-07T01:14:27.657" v="2706" actId="14100"/>
        <pc:sldMkLst>
          <pc:docMk/>
          <pc:sldMk cId="2536620973" sldId="10406"/>
        </pc:sldMkLst>
        <pc:spChg chg="mod">
          <ac:chgData name="Kathleen Dollard" userId="0e099197-7e30-40b4-b137-48962f86e452" providerId="ADAL" clId="{D276BCCE-8E38-43EF-BC38-CEACB48EE487}" dt="2022-04-07T01:12:05.646" v="2379" actId="20577"/>
          <ac:spMkLst>
            <pc:docMk/>
            <pc:sldMk cId="2536620973" sldId="10406"/>
            <ac:spMk id="2" creationId="{79552F99-6760-2E45-D758-77BB47C346B0}"/>
          </ac:spMkLst>
        </pc:spChg>
        <pc:spChg chg="mod">
          <ac:chgData name="Kathleen Dollard" userId="0e099197-7e30-40b4-b137-48962f86e452" providerId="ADAL" clId="{D276BCCE-8E38-43EF-BC38-CEACB48EE487}" dt="2022-04-07T01:12:56.084" v="2487" actId="14100"/>
          <ac:spMkLst>
            <pc:docMk/>
            <pc:sldMk cId="2536620973" sldId="10406"/>
            <ac:spMk id="3" creationId="{AF018D6C-CDAD-AE0F-755F-480899727F9B}"/>
          </ac:spMkLst>
        </pc:spChg>
        <pc:spChg chg="add mod">
          <ac:chgData name="Kathleen Dollard" userId="0e099197-7e30-40b4-b137-48962f86e452" providerId="ADAL" clId="{D276BCCE-8E38-43EF-BC38-CEACB48EE487}" dt="2022-04-07T01:14:27.657" v="2706" actId="14100"/>
          <ac:spMkLst>
            <pc:docMk/>
            <pc:sldMk cId="2536620973" sldId="10406"/>
            <ac:spMk id="4" creationId="{F574EF98-E895-17E5-5FAB-97D566A345F3}"/>
          </ac:spMkLst>
        </pc:spChg>
      </pc:sldChg>
    </pc:docChg>
  </pc:docChgLst>
</pc:chgInfo>
</file>

<file path=ppt/comments/modernComment_101_CB9B7F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77B51A-ABBC-46FB-9180-81833BDFA137}" authorId="{C6D0A17B-AEE2-8C08-1066-16BDD86F0150}" created="2022-03-30T13:50:33.45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15965510" sldId="257"/>
      <ac:spMk id="3" creationId="{DD48636B-8C83-4EAB-AA28-86E01CCA2CFB}"/>
      <ac:txMk cp="72" len="38">
        <ac:context len="197" hash="1406573377"/>
      </ac:txMk>
    </ac:txMkLst>
    <p188:pos x="5676900" y="660400"/>
    <p188:txBody>
      <a:bodyPr/>
      <a:lstStyle/>
      <a:p>
        <a:r>
          <a:rPr lang="en-US"/>
          <a:t>There's a lot behind this bucket. And, that might mean there's a better phrase to use here.
For this bucket, I think of NRT and related features: How can we use the compiler's diagnostics (or analyzers) to spot potential issues in your code, and warn you about it. The compiler itself becomes a lint tool, or even like a human code review.</a:t>
        </a:r>
      </a:p>
    </p188:txBody>
  </p188:cm>
</p188:cmLst>
</file>

<file path=ppt/comments/modernComment_102_6B9612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BB68F5-0D0B-4C43-B210-DE01069C5410}" authorId="{C6D0A17B-AEE2-8C08-1066-16BDD86F0150}" created="2022-03-30T15:02:59.3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04997307" sldId="258"/>
      <ac:spMk id="3" creationId="{FA3ED95E-A3B9-42EE-8674-B40C08156966}"/>
      <ac:txMk cp="29" len="141">
        <ac:context len="346" hash="1165064876"/>
      </ac:txMk>
    </ac:txMkLst>
    <p188:pos x="10201275" y="660400"/>
    <p188:txBody>
      <a:bodyPr/>
      <a:lstStyle/>
      <a:p>
        <a:r>
          <a:rPr lang="en-US"/>
          <a:t>I would combine these two, as they relate to the yearly cadence. I might try it as:
"We are committed to our yearly release cadence. Major themes will be released over multiple releases with new capabilities introduced each cycle."</a:t>
        </a:r>
      </a:p>
    </p188:txBody>
  </p188:cm>
  <p188:cm id="{7E820655-6AF7-4016-A379-102EC6C45E62}" authorId="{C6D0A17B-AEE2-8C08-1066-16BDD86F0150}" created="2022-03-30T15:04:06.0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04997307" sldId="258"/>
      <ac:spMk id="3" creationId="{FA3ED95E-A3B9-42EE-8674-B40C08156966}"/>
      <ac:txMk cp="171" len="66">
        <ac:context len="346" hash="1165064876"/>
      </ac:txMk>
    </ac:txMkLst>
    <p188:pos x="10039350" y="2060575"/>
    <p188:txBody>
      <a:bodyPr/>
      <a:lstStyle/>
      <a:p>
        <a:r>
          <a:rPr lang="en-US"/>
          <a:t>Here I'd tie this into the resilience point on the previous slide:  "The type system, compiler diagnostics, and analyzers proactively help you write correct code."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38E0-0E17-4A97-A731-AAB09719828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BF049-B7EF-4C74-B6CD-ABC6CCE3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1B22-2314-446F-BCC5-6FFDBD8AE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FBA8D-6FB8-471C-903D-84D573D5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0E1C-86F3-4796-961F-D5DFF1FD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2E95-46C5-4688-989A-84BE723C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134DF-55ED-4666-AC05-BE77727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AE84-128E-4BDB-BBA0-15B83D52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96BDB-E614-4814-A692-6C36C34A8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F2C8-A369-4CFE-A47F-20924E1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4211-DB2E-4565-83F5-A8470090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7851-6698-4DFA-8298-6C70A533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6F946-0A1A-4A74-B90F-9A4066904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C2ED7-0FA4-442F-B067-FB111850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0FA0-FBE8-4AFB-B922-5F18C5DB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6C6E-90BB-4093-8967-606F5261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A014-EDA5-4618-AA20-04FAAF3C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1373-59FA-6E44-8D6C-889189F6C8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200" y="5906923"/>
            <a:ext cx="1890197" cy="8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39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3F908-1C62-6E40-BD18-1D83FCFB0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88A1EF-DE64-FE4D-A0C1-B253A5257FAA}"/>
              </a:ext>
            </a:extLst>
          </p:cNvPr>
          <p:cNvSpPr/>
          <p:nvPr userDrawn="1"/>
        </p:nvSpPr>
        <p:spPr bwMode="auto">
          <a:xfrm>
            <a:off x="0" y="787400"/>
            <a:ext cx="12192000" cy="1625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667" dirty="0">
              <a:latin typeface="Tekton Pro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43AB5-7F35-D146-A17D-660BD4D8640F}"/>
              </a:ext>
            </a:extLst>
          </p:cNvPr>
          <p:cNvSpPr txBox="1"/>
          <p:nvPr userDrawn="1"/>
        </p:nvSpPr>
        <p:spPr bwMode="auto">
          <a:xfrm>
            <a:off x="711200" y="1323202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APRIL 5-7, 2022</a:t>
            </a: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37D78-0F5B-B24E-AF93-8E528B804C59}"/>
              </a:ext>
            </a:extLst>
          </p:cNvPr>
          <p:cNvSpPr txBox="1"/>
          <p:nvPr userDrawn="1"/>
        </p:nvSpPr>
        <p:spPr bwMode="auto">
          <a:xfrm>
            <a:off x="8774023" y="1200824"/>
            <a:ext cx="2743200" cy="81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 VEGAS, NV</a:t>
            </a:r>
          </a:p>
          <a:p>
            <a:pPr algn="ctr"/>
            <a:r>
              <a:rPr lang="en-US" sz="1867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 GRAND</a:t>
            </a:r>
            <a:endParaRPr lang="en-US" sz="2133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F8AA2-AA89-524B-9D2B-AD6EA36107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0000" y="1124777"/>
            <a:ext cx="2032000" cy="8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102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FFB7-405A-4D36-895F-DBF5C6A4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4615-5C55-4727-9AB4-A155E944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4650-B403-41CF-852E-E83B02D1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AD32C-F5FC-484E-9925-25768C3A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8F8A2-1F4E-41CD-9047-2F7D25B6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5703-25D9-40DD-87E7-4AAA326C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7C249-3B63-416E-9969-27CE53D1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284B-5288-4647-A90D-7AF549BA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DDC9-27CB-4CD8-97E8-2F81E1DC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C6E4-3DB9-4664-92ED-CF8EAB85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0832-EB95-480F-8DA3-933C7672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B7EB-F699-4B99-A838-08E2C3D38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62133-2CB6-4834-91F8-C15A1EFAA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4C14A-D801-46E3-814A-7664611D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3A106-88F9-4A70-8AB3-5F9AD085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09B7-56FB-4120-99DE-03E20BBA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80E2-CF3B-4D51-B93C-46B8E198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EB06-5C06-45DB-B091-ACD8628DA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5BBBB-AE0F-4432-9F61-1FA615BC7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A953E-071D-42BC-B6A0-00B23154E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ED9AA-8214-4A45-A617-B75BF18B7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5BF68-4B8B-484B-A409-6A5651E1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4B799-13C6-465E-9218-E87F485D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F95C8-B9C6-4B3C-BE27-F68BCC8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3211-654A-460E-825B-FB50E9E1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599B6-0978-415E-B05F-147C8843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4F64A-1242-4061-B437-3F046B0B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8BA5E-9C18-4E09-9590-03E8A8E3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6ADAD-4EDC-4110-9B38-441D7843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75F78-9F3E-4089-80CA-7C4D3A80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20DFD-1D06-4F50-A662-AB134F14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2266-F2D1-4EFD-AAB9-6181120A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A46A-F39C-4B88-B526-709225CAF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EC29A-BAE9-46A7-915A-96A837EAB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0B83-E31C-44F8-BBB6-8F1CACE6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D3F57-2A5E-440C-80A7-A0598E8D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97CE0-D7C4-4260-B791-A6D9A5D9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E3C-448C-4EAB-A338-D8BC42FA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A9474-D3FA-4AE1-B2B1-5455CFA03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07EE0-7E66-402E-B1CC-50EEB114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A8697-136B-4D7A-911F-57DCD600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7ECD7-057A-4775-8CD4-C41F6697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1A782-08E4-4888-BC3B-0EC50406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E5C34-DB64-4B30-A564-206FA136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94AF9-BD42-400C-A36C-9115A9C4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A247-93CB-4DC9-8D92-8AFFDA577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BE40-7993-4FCB-AE02-71C1EBBE683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B1B5-D553-4FE2-B4F1-0F35929C8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389E-EDB8-4845-90B1-EA4B0A588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C04E-7787-47F9-83DB-C0AD9091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6B9612BB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CB9B7F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07D6-3B64-4547-86D0-78AFBDBF1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State of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9D163-9F40-4C8F-AA1B-270D6FF0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Kathleen Dollard</a:t>
            </a:r>
          </a:p>
          <a:p>
            <a:r>
              <a:rPr lang="en-US" dirty="0"/>
              <a:t>Principal Program Manager, Microsoft</a:t>
            </a:r>
          </a:p>
          <a:p>
            <a:r>
              <a:rPr lang="en-US" dirty="0"/>
              <a:t>@KathleenDollard</a:t>
            </a:r>
          </a:p>
        </p:txBody>
      </p:sp>
    </p:spTree>
    <p:extLst>
      <p:ext uri="{BB962C8B-B14F-4D97-AF65-F5344CB8AC3E}">
        <p14:creationId xmlns:p14="http://schemas.microsoft.com/office/powerpoint/2010/main" val="263273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2364-FBDC-8041-B842-9ABCE201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3CB7-0CF2-4AE9-A817-6581E57B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Generic attributes (closed only)</a:t>
            </a:r>
          </a:p>
          <a:p>
            <a:r>
              <a:rPr lang="en-US" dirty="0"/>
              <a:t>UTF8 – target type to `byte` (it just works)</a:t>
            </a:r>
          </a:p>
          <a:p>
            <a:r>
              <a:rPr lang="en-US" dirty="0"/>
              <a:t>Checked operators</a:t>
            </a:r>
          </a:p>
          <a:p>
            <a:r>
              <a:rPr lang="en-US" dirty="0"/>
              <a:t>Struct auto-default initialization</a:t>
            </a:r>
          </a:p>
          <a:p>
            <a:r>
              <a:rPr lang="en-US" dirty="0"/>
              <a:t>Newlines in interpolated string expressions (inside the `{}`)</a:t>
            </a:r>
          </a:p>
          <a:p>
            <a:r>
              <a:rPr lang="en-US" dirty="0"/>
              <a:t>Cache delegates for static method group</a:t>
            </a:r>
          </a:p>
          <a:p>
            <a:r>
              <a:rPr lang="en-US" dirty="0"/>
              <a:t>Relax ordering of `ref` and `partial`</a:t>
            </a:r>
          </a:p>
          <a:p>
            <a:r>
              <a:rPr lang="en-US" dirty="0"/>
              <a:t>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Switching Span/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ReadOnlySpan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&lt;char&gt; with constant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0CAE-76C5-4127-886F-C832726F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BC02-416E-4482-B865-35712456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breaking changes (almost)</a:t>
            </a:r>
          </a:p>
          <a:p>
            <a:pPr lvl="1"/>
            <a:r>
              <a:rPr lang="en-US" dirty="0"/>
              <a:t>Where we want you to stop doing something – warning waves</a:t>
            </a:r>
          </a:p>
          <a:p>
            <a:r>
              <a:rPr lang="en-US" dirty="0"/>
              <a:t>We believe in our yearly release cadence</a:t>
            </a:r>
          </a:p>
          <a:p>
            <a:pPr lvl="1"/>
            <a:r>
              <a:rPr lang="en-US" dirty="0"/>
              <a:t>We do fixes in quarterly releases, for new features, that might be behavior</a:t>
            </a:r>
          </a:p>
          <a:p>
            <a:r>
              <a:rPr lang="en-US" dirty="0"/>
              <a:t>Frequently, themes will extend across releases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1DCC-7BE7-4D48-9EE0-BC27FAFF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D95E-A3B9-42EE-8674-B40C0815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breaking changes (almost)</a:t>
            </a:r>
          </a:p>
          <a:p>
            <a:r>
              <a:rPr lang="en-US" dirty="0"/>
              <a:t>We are willing to take a first step now, and do more later</a:t>
            </a:r>
          </a:p>
          <a:p>
            <a:r>
              <a:rPr lang="en-US" dirty="0"/>
              <a:t>We are unwilling to take a first step if it blocks or risks known future evolution</a:t>
            </a:r>
          </a:p>
          <a:p>
            <a:r>
              <a:rPr lang="en-US" dirty="0"/>
              <a:t>Where possible, the compiler errors if a runtime error would occur</a:t>
            </a:r>
          </a:p>
          <a:p>
            <a:r>
              <a:rPr lang="en-US" dirty="0"/>
              <a:t>We use tooling to say when things aren’t preferred, and warning waves for what would be breaking changes.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73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4436-40FB-B19C-9F1D-2180CA06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</a:t>
            </a:r>
            <a:br>
              <a:rPr lang="en-US" dirty="0"/>
            </a:br>
            <a:r>
              <a:rPr lang="en-US" sz="3600" dirty="0"/>
              <a:t>Easy to write, easy to understand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5766-FD8E-18E7-B107-B7A4F7FE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attributes (closed only)</a:t>
            </a:r>
          </a:p>
          <a:p>
            <a:r>
              <a:rPr lang="en-US" dirty="0"/>
              <a:t>Semi-auto properties</a:t>
            </a:r>
          </a:p>
          <a:p>
            <a:r>
              <a:rPr lang="en-US" dirty="0"/>
              <a:t>Raw string literal</a:t>
            </a:r>
          </a:p>
          <a:p>
            <a:r>
              <a:rPr lang="en-US" dirty="0" err="1"/>
              <a:t>nameof</a:t>
            </a:r>
            <a:r>
              <a:rPr lang="en-US" dirty="0"/>
              <a:t>(parameter)</a:t>
            </a:r>
          </a:p>
        </p:txBody>
      </p:sp>
    </p:spTree>
    <p:extLst>
      <p:ext uri="{BB962C8B-B14F-4D97-AF65-F5344CB8AC3E}">
        <p14:creationId xmlns:p14="http://schemas.microsoft.com/office/powerpoint/2010/main" val="190284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AF4B-D8BE-1F5A-49E4-21F7672D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91A4-CF64-1025-6759-AD110F36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null checking</a:t>
            </a:r>
          </a:p>
          <a:p>
            <a:r>
              <a:rPr lang="en-US" dirty="0"/>
              <a:t>Required</a:t>
            </a:r>
          </a:p>
          <a:p>
            <a:r>
              <a:rPr lang="en-US"/>
              <a:t>checked operators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6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9290-2E57-00E5-AE3F-409DE4D9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B45C-290C-EFA6-615A-1191CD52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803C-3146-C858-0088-333E3191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 that cross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03A4-18B5-6A1D-B02B-39502FBC3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  <a:p>
            <a:pPr lvl="1"/>
            <a:r>
              <a:rPr lang="en-US" dirty="0"/>
              <a:t>List patterns</a:t>
            </a:r>
          </a:p>
          <a:p>
            <a:r>
              <a:rPr lang="en-US" dirty="0"/>
              <a:t>Statics in interface</a:t>
            </a:r>
          </a:p>
          <a:p>
            <a:pPr lvl="1"/>
            <a:r>
              <a:rPr lang="en-US" dirty="0"/>
              <a:t>Many possibilities</a:t>
            </a:r>
          </a:p>
          <a:p>
            <a:r>
              <a:rPr lang="en-US" dirty="0"/>
              <a:t>Nulls </a:t>
            </a:r>
          </a:p>
          <a:p>
            <a:pPr lvl="1"/>
            <a:r>
              <a:rPr lang="en-US" dirty="0"/>
              <a:t>Argument null exceptions</a:t>
            </a:r>
          </a:p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Required and automatic struct initializer</a:t>
            </a:r>
          </a:p>
        </p:txBody>
      </p:sp>
    </p:spTree>
    <p:extLst>
      <p:ext uri="{BB962C8B-B14F-4D97-AF65-F5344CB8AC3E}">
        <p14:creationId xmlns:p14="http://schemas.microsoft.com/office/powerpoint/2010/main" val="334561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D5C8-C2A0-6CA8-60E3-D6A97B09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24EB1-A0E5-4A92-022A-48797B13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attributes (closed only)</a:t>
            </a:r>
          </a:p>
          <a:p>
            <a:r>
              <a:rPr lang="en-US" dirty="0"/>
              <a:t>Semi-auto properties</a:t>
            </a:r>
          </a:p>
          <a:p>
            <a:r>
              <a:rPr lang="en-US" dirty="0"/>
              <a:t>Raw string literal</a:t>
            </a:r>
          </a:p>
          <a:p>
            <a:r>
              <a:rPr lang="en-US" dirty="0" err="1"/>
              <a:t>nameof</a:t>
            </a:r>
            <a:r>
              <a:rPr lang="en-US" dirty="0"/>
              <a:t>(parameter)</a:t>
            </a:r>
          </a:p>
        </p:txBody>
      </p:sp>
    </p:spTree>
    <p:extLst>
      <p:ext uri="{BB962C8B-B14F-4D97-AF65-F5344CB8AC3E}">
        <p14:creationId xmlns:p14="http://schemas.microsoft.com/office/powerpoint/2010/main" val="189785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0BCA-3201-8099-ADBA-482B77F7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A85C-ABAA-6656-F71B-8C0A8D27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null-checks</a:t>
            </a:r>
          </a:p>
          <a:p>
            <a:r>
              <a:rPr lang="en-US" dirty="0"/>
              <a:t>Numeric and other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D9C0DE-27CC-F941-A2E6-8B978F436E03}"/>
              </a:ext>
            </a:extLst>
          </p:cNvPr>
          <p:cNvSpPr txBox="1">
            <a:spLocks/>
          </p:cNvSpPr>
          <p:nvPr/>
        </p:nvSpPr>
        <p:spPr bwMode="auto">
          <a:xfrm>
            <a:off x="2946400" y="889001"/>
            <a:ext cx="6400800" cy="362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9" rIns="121917" bIns="6095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1" i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4572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2pPr>
            <a:lvl3pPr marL="9144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3pPr>
            <a:lvl4pPr marL="13716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4pPr>
            <a:lvl5pPr marL="18288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5pPr>
            <a:lvl6pPr marL="22860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 defTabSz="-18496626">
              <a:lnSpc>
                <a:spcPct val="90000"/>
              </a:lnSpc>
              <a:defRPr/>
            </a:pPr>
            <a: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Don’t forget to complete an online</a:t>
            </a:r>
          </a:p>
          <a:p>
            <a:pPr algn="ctr" defTabSz="-18496626">
              <a:lnSpc>
                <a:spcPct val="90000"/>
              </a:lnSpc>
              <a:defRPr/>
            </a:pPr>
            <a:endParaRPr lang="en-US" sz="1600" kern="0" dirty="0">
              <a:solidFill>
                <a:sysClr val="window" lastClr="FFFFFF">
                  <a:lumMod val="50000"/>
                </a:sysClr>
              </a:solidFill>
              <a:latin typeface="Calibri"/>
            </a:endParaRPr>
          </a:p>
          <a:p>
            <a:pPr algn="ctr" defTabSz="-18496626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3733" kern="0" dirty="0">
                <a:solidFill>
                  <a:schemeClr val="accent1"/>
                </a:solidFill>
                <a:latin typeface="Calibri"/>
              </a:rPr>
              <a:t>Session Name</a:t>
            </a:r>
          </a:p>
          <a:p>
            <a:pPr algn="ctr" defTabSz="-18496626">
              <a:lnSpc>
                <a:spcPct val="90000"/>
              </a:lnSpc>
              <a:spcBef>
                <a:spcPts val="0"/>
              </a:spcBef>
              <a:defRPr/>
            </a:pP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  <a:p>
            <a:pPr algn="ctr" defTabSz="-18496626">
              <a:lnSpc>
                <a:spcPct val="90000"/>
              </a:lnSpc>
              <a:defRPr/>
            </a:pPr>
            <a: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Your evaluation helps organizers build better conferences </a:t>
            </a:r>
            <a:b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</a:br>
            <a: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and helps speakers improve their sessions.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86303D0-3B72-3E44-8486-7565572C4F32}"/>
              </a:ext>
            </a:extLst>
          </p:cNvPr>
          <p:cNvSpPr txBox="1">
            <a:spLocks/>
          </p:cNvSpPr>
          <p:nvPr/>
        </p:nvSpPr>
        <p:spPr bwMode="auto">
          <a:xfrm>
            <a:off x="4165600" y="4140200"/>
            <a:ext cx="3962400" cy="1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9" rIns="121917" bIns="6095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ctr"/>
            <a:r>
              <a:rPr lang="en-US" sz="2667" kern="0" dirty="0">
                <a:latin typeface="Calibri"/>
                <a:cs typeface="Mangal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51C-0BE2-B9C1-E36F-8ACEFA07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CFBD-AF3B-F6A9-3FF7-0119F87DD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95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BE6A70-76A3-2740-B0AF-17F9F5241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164"/>
          <a:stretch/>
        </p:blipFill>
        <p:spPr>
          <a:xfrm>
            <a:off x="-508000" y="177800"/>
            <a:ext cx="12888536" cy="223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175510-DD29-664F-BDB6-2A8103C0A4BA}"/>
              </a:ext>
            </a:extLst>
          </p:cNvPr>
          <p:cNvSpPr txBox="1"/>
          <p:nvPr/>
        </p:nvSpPr>
        <p:spPr bwMode="auto">
          <a:xfrm>
            <a:off x="1080942" y="787400"/>
            <a:ext cx="5283199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  <a:latin typeface="Tekton Pro" pitchFamily="34" charset="0"/>
              </a:rPr>
              <a:t>FOR INFORMATION ABOUT OUR NEXT IN PERSON EVENT, VISIT OUR WEBSITE 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5AA95-860D-5449-9ACF-42DB0375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1" y="755716"/>
            <a:ext cx="2801932" cy="1261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94938C-EB96-4844-BC82-62B29B9A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02943"/>
            <a:ext cx="2743200" cy="2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877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2F99-6760-2E45-D758-77BB47C3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8D6C-CDAD-AE0F-755F-48089972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316"/>
          </a:xfrm>
        </p:spPr>
        <p:txBody>
          <a:bodyPr/>
          <a:lstStyle/>
          <a:p>
            <a:r>
              <a:rPr lang="en-US" dirty="0"/>
              <a:t>A little on how we evolve C#</a:t>
            </a:r>
          </a:p>
          <a:p>
            <a:r>
              <a:rPr lang="en-US" dirty="0"/>
              <a:t>Demo on some C# 11 features</a:t>
            </a:r>
          </a:p>
          <a:p>
            <a:r>
              <a:rPr lang="en-US" dirty="0"/>
              <a:t>Overview of some more C# 11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4EF98-E895-17E5-5FAB-97D566A345F3}"/>
              </a:ext>
            </a:extLst>
          </p:cNvPr>
          <p:cNvSpPr txBox="1"/>
          <p:nvPr/>
        </p:nvSpPr>
        <p:spPr>
          <a:xfrm>
            <a:off x="882258" y="3948534"/>
            <a:ext cx="991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The C# 11 features I show may not all make it in. And there are additional features currently being worked on, so do not expect these lists are complete</a:t>
            </a:r>
          </a:p>
        </p:txBody>
      </p:sp>
    </p:spTree>
    <p:extLst>
      <p:ext uri="{BB962C8B-B14F-4D97-AF65-F5344CB8AC3E}">
        <p14:creationId xmlns:p14="http://schemas.microsoft.com/office/powerpoint/2010/main" val="25366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6938-C5E5-41FB-BCB3-91EE5A03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innovate to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636B-8C83-4EAB-AA28-86E01CCA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0486" cy="4351338"/>
          </a:xfrm>
        </p:spPr>
        <p:txBody>
          <a:bodyPr/>
          <a:lstStyle/>
          <a:p>
            <a:r>
              <a:rPr lang="en-US" dirty="0"/>
              <a:t>Increase your productivity, make it easier to write and understand code</a:t>
            </a:r>
          </a:p>
          <a:p>
            <a:r>
              <a:rPr lang="en-US" dirty="0"/>
              <a:t>Make it easier to write resilient apps</a:t>
            </a:r>
          </a:p>
          <a:p>
            <a:r>
              <a:rPr lang="en-US" dirty="0"/>
              <a:t>Improve performance of your application and your dev experience</a:t>
            </a:r>
          </a:p>
          <a:p>
            <a:r>
              <a:rPr lang="en-US" dirty="0"/>
              <a:t>Empower new scenarios</a:t>
            </a:r>
          </a:p>
        </p:txBody>
      </p:sp>
    </p:spTree>
    <p:extLst>
      <p:ext uri="{BB962C8B-B14F-4D97-AF65-F5344CB8AC3E}">
        <p14:creationId xmlns:p14="http://schemas.microsoft.com/office/powerpoint/2010/main" val="3415965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9624-B2F9-C781-17B0-0CAFF85F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/>
              <a:t>Goals for C# evolution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68B8110-E918-3E0E-E1D0-13AF9CCD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Ease writing understanding C# code</a:t>
            </a:r>
          </a:p>
          <a:p>
            <a:pPr lvl="1"/>
            <a:r>
              <a:rPr lang="en-US" sz="2000" dirty="0"/>
              <a:t>Shortened property syntax, patterns</a:t>
            </a:r>
          </a:p>
          <a:p>
            <a:r>
              <a:rPr lang="en-US" sz="2000" dirty="0"/>
              <a:t>Resiliency</a:t>
            </a:r>
          </a:p>
          <a:p>
            <a:pPr lvl="1"/>
            <a:r>
              <a:rPr lang="en-US" sz="2000" dirty="0"/>
              <a:t>Null reference types, required keyword</a:t>
            </a:r>
          </a:p>
          <a:p>
            <a:r>
              <a:rPr lang="en-US" sz="2000" dirty="0"/>
              <a:t>Performance</a:t>
            </a:r>
          </a:p>
          <a:p>
            <a:pPr lvl="1"/>
            <a:r>
              <a:rPr lang="en-US" sz="2000" dirty="0"/>
              <a:t>Often aimed at speeding up the .NET runtime</a:t>
            </a:r>
          </a:p>
          <a:p>
            <a:r>
              <a:rPr lang="en-US" sz="2000" dirty="0"/>
              <a:t>New scenarios</a:t>
            </a:r>
          </a:p>
          <a:p>
            <a:pPr lvl="1"/>
            <a:r>
              <a:rPr lang="en-US" sz="2000" dirty="0"/>
              <a:t>UTF8, Maui interop scenarios</a:t>
            </a:r>
          </a:p>
        </p:txBody>
      </p:sp>
    </p:spTree>
    <p:extLst>
      <p:ext uri="{BB962C8B-B14F-4D97-AF65-F5344CB8AC3E}">
        <p14:creationId xmlns:p14="http://schemas.microsoft.com/office/powerpoint/2010/main" val="55440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9624-B2F9-C781-17B0-0CAFF85F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19" y="114607"/>
            <a:ext cx="10515600" cy="1325563"/>
          </a:xfrm>
        </p:spPr>
        <p:txBody>
          <a:bodyPr/>
          <a:lstStyle/>
          <a:p>
            <a:r>
              <a:rPr lang="en-US"/>
              <a:t>We innovate for…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692070-EF12-5EB0-45E4-3DE011AFA61B}"/>
              </a:ext>
            </a:extLst>
          </p:cNvPr>
          <p:cNvGrpSpPr/>
          <p:nvPr/>
        </p:nvGrpSpPr>
        <p:grpSpPr>
          <a:xfrm>
            <a:off x="756951" y="1134011"/>
            <a:ext cx="11072725" cy="5425133"/>
            <a:chOff x="706151" y="205096"/>
            <a:chExt cx="11072725" cy="542513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188FEF-FB32-8D21-5B5E-A19F1B0C57A5}"/>
                </a:ext>
              </a:extLst>
            </p:cNvPr>
            <p:cNvSpPr/>
            <p:nvPr/>
          </p:nvSpPr>
          <p:spPr>
            <a:xfrm>
              <a:off x="8445076" y="3507289"/>
              <a:ext cx="3333800" cy="1594336"/>
            </a:xfrm>
            <a:custGeom>
              <a:avLst/>
              <a:gdLst>
                <a:gd name="connsiteX0" fmla="*/ 0 w 8318968"/>
                <a:gd name="connsiteY0" fmla="*/ 195942 h 1959416"/>
                <a:gd name="connsiteX1" fmla="*/ 195942 w 8318968"/>
                <a:gd name="connsiteY1" fmla="*/ 0 h 1959416"/>
                <a:gd name="connsiteX2" fmla="*/ 8123026 w 8318968"/>
                <a:gd name="connsiteY2" fmla="*/ 0 h 1959416"/>
                <a:gd name="connsiteX3" fmla="*/ 8318968 w 8318968"/>
                <a:gd name="connsiteY3" fmla="*/ 195942 h 1959416"/>
                <a:gd name="connsiteX4" fmla="*/ 8318968 w 8318968"/>
                <a:gd name="connsiteY4" fmla="*/ 1763474 h 1959416"/>
                <a:gd name="connsiteX5" fmla="*/ 8123026 w 8318968"/>
                <a:gd name="connsiteY5" fmla="*/ 1959416 h 1959416"/>
                <a:gd name="connsiteX6" fmla="*/ 195942 w 8318968"/>
                <a:gd name="connsiteY6" fmla="*/ 1959416 h 1959416"/>
                <a:gd name="connsiteX7" fmla="*/ 0 w 8318968"/>
                <a:gd name="connsiteY7" fmla="*/ 1763474 h 1959416"/>
                <a:gd name="connsiteX8" fmla="*/ 0 w 8318968"/>
                <a:gd name="connsiteY8" fmla="*/ 195942 h 19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18968" h="1959416">
                  <a:moveTo>
                    <a:pt x="0" y="195942"/>
                  </a:moveTo>
                  <a:cubicBezTo>
                    <a:pt x="0" y="87726"/>
                    <a:pt x="87726" y="0"/>
                    <a:pt x="195942" y="0"/>
                  </a:cubicBezTo>
                  <a:lnTo>
                    <a:pt x="8123026" y="0"/>
                  </a:lnTo>
                  <a:cubicBezTo>
                    <a:pt x="8231242" y="0"/>
                    <a:pt x="8318968" y="87726"/>
                    <a:pt x="8318968" y="195942"/>
                  </a:cubicBezTo>
                  <a:lnTo>
                    <a:pt x="8318968" y="1763474"/>
                  </a:lnTo>
                  <a:cubicBezTo>
                    <a:pt x="8318968" y="1871690"/>
                    <a:pt x="8231242" y="1959416"/>
                    <a:pt x="8123026" y="1959416"/>
                  </a:cubicBezTo>
                  <a:lnTo>
                    <a:pt x="195942" y="1959416"/>
                  </a:lnTo>
                  <a:cubicBezTo>
                    <a:pt x="87726" y="1959416"/>
                    <a:pt x="0" y="1871690"/>
                    <a:pt x="0" y="1763474"/>
                  </a:cubicBezTo>
                  <a:lnTo>
                    <a:pt x="0" y="195942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182880" numCol="1" spcCol="1270" anchor="t" anchorCtr="0">
              <a:noAutofit/>
            </a:bodyPr>
            <a:lstStyle/>
            <a:p>
              <a:pPr marL="285750" lvl="1" indent="-28575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kern="1200" dirty="0"/>
                <a:t>	</a:t>
              </a:r>
              <a:r>
                <a:rPr lang="en-US" sz="2800" dirty="0"/>
                <a:t>UTF8, Maui interop scenarios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167349E-7AD1-1D4A-8005-5EBCBF49D884}"/>
                </a:ext>
              </a:extLst>
            </p:cNvPr>
            <p:cNvSpPr/>
            <p:nvPr/>
          </p:nvSpPr>
          <p:spPr>
            <a:xfrm>
              <a:off x="743128" y="3507289"/>
              <a:ext cx="3100664" cy="1594336"/>
            </a:xfrm>
            <a:custGeom>
              <a:avLst/>
              <a:gdLst>
                <a:gd name="connsiteX0" fmla="*/ 0 w 8318968"/>
                <a:gd name="connsiteY0" fmla="*/ 195942 h 1959416"/>
                <a:gd name="connsiteX1" fmla="*/ 195942 w 8318968"/>
                <a:gd name="connsiteY1" fmla="*/ 0 h 1959416"/>
                <a:gd name="connsiteX2" fmla="*/ 8123026 w 8318968"/>
                <a:gd name="connsiteY2" fmla="*/ 0 h 1959416"/>
                <a:gd name="connsiteX3" fmla="*/ 8318968 w 8318968"/>
                <a:gd name="connsiteY3" fmla="*/ 195942 h 1959416"/>
                <a:gd name="connsiteX4" fmla="*/ 8318968 w 8318968"/>
                <a:gd name="connsiteY4" fmla="*/ 1763474 h 1959416"/>
                <a:gd name="connsiteX5" fmla="*/ 8123026 w 8318968"/>
                <a:gd name="connsiteY5" fmla="*/ 1959416 h 1959416"/>
                <a:gd name="connsiteX6" fmla="*/ 195942 w 8318968"/>
                <a:gd name="connsiteY6" fmla="*/ 1959416 h 1959416"/>
                <a:gd name="connsiteX7" fmla="*/ 0 w 8318968"/>
                <a:gd name="connsiteY7" fmla="*/ 1763474 h 1959416"/>
                <a:gd name="connsiteX8" fmla="*/ 0 w 8318968"/>
                <a:gd name="connsiteY8" fmla="*/ 195942 h 19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18968" h="1959416">
                  <a:moveTo>
                    <a:pt x="0" y="195942"/>
                  </a:moveTo>
                  <a:cubicBezTo>
                    <a:pt x="0" y="87726"/>
                    <a:pt x="87726" y="0"/>
                    <a:pt x="195942" y="0"/>
                  </a:cubicBezTo>
                  <a:lnTo>
                    <a:pt x="8123026" y="0"/>
                  </a:lnTo>
                  <a:cubicBezTo>
                    <a:pt x="8231242" y="0"/>
                    <a:pt x="8318968" y="87726"/>
                    <a:pt x="8318968" y="195942"/>
                  </a:cubicBezTo>
                  <a:lnTo>
                    <a:pt x="8318968" y="1763474"/>
                  </a:lnTo>
                  <a:cubicBezTo>
                    <a:pt x="8318968" y="1871690"/>
                    <a:pt x="8231242" y="1959416"/>
                    <a:pt x="8123026" y="1959416"/>
                  </a:cubicBezTo>
                  <a:lnTo>
                    <a:pt x="195942" y="1959416"/>
                  </a:lnTo>
                  <a:cubicBezTo>
                    <a:pt x="87726" y="1959416"/>
                    <a:pt x="0" y="1871690"/>
                    <a:pt x="0" y="1763474"/>
                  </a:cubicBezTo>
                  <a:lnTo>
                    <a:pt x="0" y="195942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182880" numCol="1" spcCol="1270" anchor="t" anchorCtr="0">
              <a:noAutofit/>
            </a:bodyPr>
            <a:lstStyle/>
            <a:p>
              <a:pPr marL="285750" lvl="1" indent="-28575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800" kern="1200"/>
                <a:t>Often aimed at speeding up the .NET runtime</a:t>
              </a:r>
              <a:endParaRPr lang="en-US" sz="2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FF55D0-F0DD-B8C7-4549-7A58CE286497}"/>
                </a:ext>
              </a:extLst>
            </p:cNvPr>
            <p:cNvSpPr/>
            <p:nvPr/>
          </p:nvSpPr>
          <p:spPr>
            <a:xfrm>
              <a:off x="8445076" y="695414"/>
              <a:ext cx="3333800" cy="1594336"/>
            </a:xfrm>
            <a:custGeom>
              <a:avLst/>
              <a:gdLst>
                <a:gd name="connsiteX0" fmla="*/ 0 w 7524613"/>
                <a:gd name="connsiteY0" fmla="*/ 195942 h 1959416"/>
                <a:gd name="connsiteX1" fmla="*/ 195942 w 7524613"/>
                <a:gd name="connsiteY1" fmla="*/ 0 h 1959416"/>
                <a:gd name="connsiteX2" fmla="*/ 7328671 w 7524613"/>
                <a:gd name="connsiteY2" fmla="*/ 0 h 1959416"/>
                <a:gd name="connsiteX3" fmla="*/ 7524613 w 7524613"/>
                <a:gd name="connsiteY3" fmla="*/ 195942 h 1959416"/>
                <a:gd name="connsiteX4" fmla="*/ 7524613 w 7524613"/>
                <a:gd name="connsiteY4" fmla="*/ 1763474 h 1959416"/>
                <a:gd name="connsiteX5" fmla="*/ 7328671 w 7524613"/>
                <a:gd name="connsiteY5" fmla="*/ 1959416 h 1959416"/>
                <a:gd name="connsiteX6" fmla="*/ 195942 w 7524613"/>
                <a:gd name="connsiteY6" fmla="*/ 1959416 h 1959416"/>
                <a:gd name="connsiteX7" fmla="*/ 0 w 7524613"/>
                <a:gd name="connsiteY7" fmla="*/ 1763474 h 1959416"/>
                <a:gd name="connsiteX8" fmla="*/ 0 w 7524613"/>
                <a:gd name="connsiteY8" fmla="*/ 195942 h 19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4613" h="1959416">
                  <a:moveTo>
                    <a:pt x="0" y="195942"/>
                  </a:moveTo>
                  <a:cubicBezTo>
                    <a:pt x="0" y="87726"/>
                    <a:pt x="87726" y="0"/>
                    <a:pt x="195942" y="0"/>
                  </a:cubicBezTo>
                  <a:lnTo>
                    <a:pt x="7328671" y="0"/>
                  </a:lnTo>
                  <a:cubicBezTo>
                    <a:pt x="7436887" y="0"/>
                    <a:pt x="7524613" y="87726"/>
                    <a:pt x="7524613" y="195942"/>
                  </a:cubicBezTo>
                  <a:lnTo>
                    <a:pt x="7524613" y="1763474"/>
                  </a:lnTo>
                  <a:cubicBezTo>
                    <a:pt x="7524613" y="1871690"/>
                    <a:pt x="7436887" y="1959416"/>
                    <a:pt x="7328671" y="1959416"/>
                  </a:cubicBezTo>
                  <a:lnTo>
                    <a:pt x="195942" y="1959416"/>
                  </a:lnTo>
                  <a:cubicBezTo>
                    <a:pt x="87726" y="1959416"/>
                    <a:pt x="0" y="1871690"/>
                    <a:pt x="0" y="1763474"/>
                  </a:cubicBezTo>
                  <a:lnTo>
                    <a:pt x="0" y="195942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182880" numCol="1" spcCol="1270" anchor="t" anchorCtr="0">
              <a:noAutofit/>
            </a:bodyPr>
            <a:lstStyle/>
            <a:p>
              <a:pPr marL="285750" lvl="1" indent="-28575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Null reference types, required  keyword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70BB346-656D-446C-F3F2-6E4B21012988}"/>
                </a:ext>
              </a:extLst>
            </p:cNvPr>
            <p:cNvSpPr/>
            <p:nvPr/>
          </p:nvSpPr>
          <p:spPr>
            <a:xfrm>
              <a:off x="706151" y="695414"/>
              <a:ext cx="3174617" cy="1435565"/>
            </a:xfrm>
            <a:custGeom>
              <a:avLst/>
              <a:gdLst>
                <a:gd name="connsiteX0" fmla="*/ 0 w 8318968"/>
                <a:gd name="connsiteY0" fmla="*/ 195942 h 1959416"/>
                <a:gd name="connsiteX1" fmla="*/ 195942 w 8318968"/>
                <a:gd name="connsiteY1" fmla="*/ 0 h 1959416"/>
                <a:gd name="connsiteX2" fmla="*/ 8123026 w 8318968"/>
                <a:gd name="connsiteY2" fmla="*/ 0 h 1959416"/>
                <a:gd name="connsiteX3" fmla="*/ 8318968 w 8318968"/>
                <a:gd name="connsiteY3" fmla="*/ 195942 h 1959416"/>
                <a:gd name="connsiteX4" fmla="*/ 8318968 w 8318968"/>
                <a:gd name="connsiteY4" fmla="*/ 1763474 h 1959416"/>
                <a:gd name="connsiteX5" fmla="*/ 8123026 w 8318968"/>
                <a:gd name="connsiteY5" fmla="*/ 1959416 h 1959416"/>
                <a:gd name="connsiteX6" fmla="*/ 195942 w 8318968"/>
                <a:gd name="connsiteY6" fmla="*/ 1959416 h 1959416"/>
                <a:gd name="connsiteX7" fmla="*/ 0 w 8318968"/>
                <a:gd name="connsiteY7" fmla="*/ 1763474 h 1959416"/>
                <a:gd name="connsiteX8" fmla="*/ 0 w 8318968"/>
                <a:gd name="connsiteY8" fmla="*/ 195942 h 19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18968" h="1959416">
                  <a:moveTo>
                    <a:pt x="0" y="195942"/>
                  </a:moveTo>
                  <a:cubicBezTo>
                    <a:pt x="0" y="87726"/>
                    <a:pt x="87726" y="0"/>
                    <a:pt x="195942" y="0"/>
                  </a:cubicBezTo>
                  <a:lnTo>
                    <a:pt x="8123026" y="0"/>
                  </a:lnTo>
                  <a:cubicBezTo>
                    <a:pt x="8231242" y="0"/>
                    <a:pt x="8318968" y="87726"/>
                    <a:pt x="8318968" y="195942"/>
                  </a:cubicBezTo>
                  <a:lnTo>
                    <a:pt x="8318968" y="1763474"/>
                  </a:lnTo>
                  <a:cubicBezTo>
                    <a:pt x="8318968" y="1871690"/>
                    <a:pt x="8231242" y="1959416"/>
                    <a:pt x="8123026" y="1959416"/>
                  </a:cubicBezTo>
                  <a:lnTo>
                    <a:pt x="195942" y="1959416"/>
                  </a:lnTo>
                  <a:cubicBezTo>
                    <a:pt x="87726" y="1959416"/>
                    <a:pt x="0" y="1871690"/>
                    <a:pt x="0" y="1763474"/>
                  </a:cubicBezTo>
                  <a:lnTo>
                    <a:pt x="0" y="195942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182880" numCol="1" spcCol="1270" anchor="t" anchorCtr="0">
              <a:noAutofit/>
            </a:bodyPr>
            <a:lstStyle/>
            <a:p>
              <a:pPr marL="285750" lvl="1" indent="-28575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800" kern="1200" dirty="0"/>
                <a:t>Shortened property syntax, patterns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7769AD-1F62-9B09-5710-E97EDDF158A5}"/>
                </a:ext>
              </a:extLst>
            </p:cNvPr>
            <p:cNvSpPr/>
            <p:nvPr/>
          </p:nvSpPr>
          <p:spPr>
            <a:xfrm>
              <a:off x="3383433" y="205096"/>
              <a:ext cx="2651334" cy="2651334"/>
            </a:xfrm>
            <a:custGeom>
              <a:avLst/>
              <a:gdLst>
                <a:gd name="connsiteX0" fmla="*/ 0 w 2651334"/>
                <a:gd name="connsiteY0" fmla="*/ 2651334 h 2651334"/>
                <a:gd name="connsiteX1" fmla="*/ 2651334 w 2651334"/>
                <a:gd name="connsiteY1" fmla="*/ 0 h 2651334"/>
                <a:gd name="connsiteX2" fmla="*/ 2651334 w 2651334"/>
                <a:gd name="connsiteY2" fmla="*/ 2651334 h 2651334"/>
                <a:gd name="connsiteX3" fmla="*/ 0 w 2651334"/>
                <a:gd name="connsiteY3" fmla="*/ 2651334 h 2651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1334" h="2651334">
                  <a:moveTo>
                    <a:pt x="0" y="2651334"/>
                  </a:moveTo>
                  <a:cubicBezTo>
                    <a:pt x="0" y="1187043"/>
                    <a:pt x="1187043" y="0"/>
                    <a:pt x="2651334" y="0"/>
                  </a:cubicBezTo>
                  <a:lnTo>
                    <a:pt x="2651334" y="2651334"/>
                  </a:lnTo>
                  <a:lnTo>
                    <a:pt x="0" y="265133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6558" rIns="182880" bIns="548640" numCol="1" spcCol="1270" anchor="b" anchorCtr="0">
              <a:noAutofit/>
            </a:bodyPr>
            <a:lstStyle/>
            <a:p>
              <a:pPr marL="0" lvl="0" indent="0" algn="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Productivity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639F9B-40ED-0475-27E7-8023596F0775}"/>
                </a:ext>
              </a:extLst>
            </p:cNvPr>
            <p:cNvSpPr/>
            <p:nvPr/>
          </p:nvSpPr>
          <p:spPr>
            <a:xfrm>
              <a:off x="6157231" y="205096"/>
              <a:ext cx="2651334" cy="2651334"/>
            </a:xfrm>
            <a:custGeom>
              <a:avLst/>
              <a:gdLst>
                <a:gd name="connsiteX0" fmla="*/ 0 w 2651334"/>
                <a:gd name="connsiteY0" fmla="*/ 2651334 h 2651334"/>
                <a:gd name="connsiteX1" fmla="*/ 2651334 w 2651334"/>
                <a:gd name="connsiteY1" fmla="*/ 0 h 2651334"/>
                <a:gd name="connsiteX2" fmla="*/ 2651334 w 2651334"/>
                <a:gd name="connsiteY2" fmla="*/ 2651334 h 2651334"/>
                <a:gd name="connsiteX3" fmla="*/ 0 w 2651334"/>
                <a:gd name="connsiteY3" fmla="*/ 2651334 h 2651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1334" h="2651334">
                  <a:moveTo>
                    <a:pt x="0" y="0"/>
                  </a:moveTo>
                  <a:cubicBezTo>
                    <a:pt x="1464291" y="0"/>
                    <a:pt x="2651334" y="1187043"/>
                    <a:pt x="2651334" y="2651334"/>
                  </a:cubicBezTo>
                  <a:lnTo>
                    <a:pt x="0" y="26513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776558" rIns="776558" bIns="548640" numCol="1" spcCol="1270" anchor="b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Resiliency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D87B81-650E-19DF-4054-2EF67132A9BD}"/>
                </a:ext>
              </a:extLst>
            </p:cNvPr>
            <p:cNvSpPr/>
            <p:nvPr/>
          </p:nvSpPr>
          <p:spPr>
            <a:xfrm>
              <a:off x="6157231" y="2978894"/>
              <a:ext cx="2651335" cy="2651335"/>
            </a:xfrm>
            <a:custGeom>
              <a:avLst/>
              <a:gdLst>
                <a:gd name="connsiteX0" fmla="*/ 0 w 2651334"/>
                <a:gd name="connsiteY0" fmla="*/ 2651334 h 2651334"/>
                <a:gd name="connsiteX1" fmla="*/ 2651334 w 2651334"/>
                <a:gd name="connsiteY1" fmla="*/ 0 h 2651334"/>
                <a:gd name="connsiteX2" fmla="*/ 2651334 w 2651334"/>
                <a:gd name="connsiteY2" fmla="*/ 2651334 h 2651334"/>
                <a:gd name="connsiteX3" fmla="*/ 0 w 2651334"/>
                <a:gd name="connsiteY3" fmla="*/ 2651334 h 2651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1334" h="2651334">
                  <a:moveTo>
                    <a:pt x="2651334" y="0"/>
                  </a:moveTo>
                  <a:cubicBezTo>
                    <a:pt x="2651334" y="1464291"/>
                    <a:pt x="1464291" y="2651334"/>
                    <a:pt x="0" y="2651334"/>
                  </a:cubicBezTo>
                  <a:lnTo>
                    <a:pt x="0" y="0"/>
                  </a:lnTo>
                  <a:lnTo>
                    <a:pt x="265133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548640" rIns="0" bIns="776558" numCol="1" spcCol="1270" anchor="t" anchorCtr="0">
              <a:noAutofit/>
            </a:bodyPr>
            <a:lstStyle/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New scenarios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0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5E349D-470B-6966-0C78-AF0FA7A377C1}"/>
                </a:ext>
              </a:extLst>
            </p:cNvPr>
            <p:cNvSpPr/>
            <p:nvPr/>
          </p:nvSpPr>
          <p:spPr>
            <a:xfrm>
              <a:off x="3383433" y="2978895"/>
              <a:ext cx="2651334" cy="2651334"/>
            </a:xfrm>
            <a:custGeom>
              <a:avLst/>
              <a:gdLst>
                <a:gd name="connsiteX0" fmla="*/ 0 w 2651334"/>
                <a:gd name="connsiteY0" fmla="*/ 2651334 h 2651334"/>
                <a:gd name="connsiteX1" fmla="*/ 2651334 w 2651334"/>
                <a:gd name="connsiteY1" fmla="*/ 0 h 2651334"/>
                <a:gd name="connsiteX2" fmla="*/ 2651334 w 2651334"/>
                <a:gd name="connsiteY2" fmla="*/ 2651334 h 2651334"/>
                <a:gd name="connsiteX3" fmla="*/ 0 w 2651334"/>
                <a:gd name="connsiteY3" fmla="*/ 2651334 h 2651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1334" h="2651334">
                  <a:moveTo>
                    <a:pt x="2651334" y="2651334"/>
                  </a:moveTo>
                  <a:cubicBezTo>
                    <a:pt x="1187043" y="2651334"/>
                    <a:pt x="0" y="1464291"/>
                    <a:pt x="0" y="0"/>
                  </a:cubicBezTo>
                  <a:lnTo>
                    <a:pt x="2651334" y="0"/>
                  </a:lnTo>
                  <a:lnTo>
                    <a:pt x="2651334" y="265133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48640" rIns="182880" bIns="776558" numCol="1" spcCol="1270" anchor="t" anchorCtr="0">
              <a:noAutofit/>
            </a:bodyPr>
            <a:lstStyle/>
            <a:p>
              <a:pPr marL="0" lvl="0" indent="0" algn="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Performance</a:t>
              </a:r>
            </a:p>
          </p:txBody>
        </p:sp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4147FC1D-1442-113D-5263-92F6988A40BA}"/>
                </a:ext>
              </a:extLst>
            </p:cNvPr>
            <p:cNvSpPr/>
            <p:nvPr/>
          </p:nvSpPr>
          <p:spPr>
            <a:xfrm>
              <a:off x="5638292" y="2366577"/>
              <a:ext cx="915414" cy="796012"/>
            </a:xfrm>
            <a:prstGeom prst="circular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6E814497-95A6-D488-8A24-B71CA070ECCB}"/>
                </a:ext>
              </a:extLst>
            </p:cNvPr>
            <p:cNvSpPr/>
            <p:nvPr/>
          </p:nvSpPr>
          <p:spPr>
            <a:xfrm rot="10800000">
              <a:off x="5638292" y="2672736"/>
              <a:ext cx="915414" cy="796012"/>
            </a:xfrm>
            <a:prstGeom prst="circular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374C-2FDE-39D9-ECC0-DE8B7EA0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features often take multiple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B9E5-302B-2384-1034-F6E3DDA9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Statics in interfaces</a:t>
            </a:r>
          </a:p>
          <a:p>
            <a:r>
              <a:rPr lang="en-US" dirty="0"/>
              <a:t>Null reference types</a:t>
            </a:r>
          </a:p>
          <a:p>
            <a:r>
              <a:rPr lang="en-US" dirty="0"/>
              <a:t>Patterns</a:t>
            </a:r>
          </a:p>
          <a:p>
            <a:r>
              <a:rPr lang="en-US" dirty="0"/>
              <a:t>Memory improvements (span/ref/pointer work)</a:t>
            </a:r>
          </a:p>
        </p:txBody>
      </p:sp>
    </p:spTree>
    <p:extLst>
      <p:ext uri="{BB962C8B-B14F-4D97-AF65-F5344CB8AC3E}">
        <p14:creationId xmlns:p14="http://schemas.microsoft.com/office/powerpoint/2010/main" val="5636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0646-311A-4D30-82ED-A601ECFC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sz="3200" dirty="0"/>
              <a:t>(currently requires .NET 7 nightly builds)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6B48-45B6-1B20-A248-ECEB0FCF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3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188E-4073-258C-1224-0C05CAC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in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1AF1-5B36-47BA-E338-14FD58F5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null-checks</a:t>
            </a:r>
          </a:p>
          <a:p>
            <a:r>
              <a:rPr lang="en-US" dirty="0"/>
              <a:t>Statics in interfaces (</a:t>
            </a:r>
            <a:r>
              <a:rPr lang="en-US" dirty="0" err="1"/>
              <a:t>INumeric</a:t>
            </a:r>
            <a:r>
              <a:rPr lang="en-US" dirty="0"/>
              <a:t>)</a:t>
            </a:r>
          </a:p>
          <a:p>
            <a:r>
              <a:rPr lang="en-US" dirty="0" err="1"/>
              <a:t>nameof</a:t>
            </a:r>
            <a:r>
              <a:rPr lang="en-US" dirty="0"/>
              <a:t>(</a:t>
            </a:r>
            <a:r>
              <a:rPr lang="en-US" dirty="0" err="1"/>
              <a:t>parmeter</a:t>
            </a:r>
            <a:r>
              <a:rPr lang="en-US" dirty="0"/>
              <a:t>) in attributes</a:t>
            </a:r>
          </a:p>
          <a:p>
            <a:r>
              <a:rPr lang="en-US" dirty="0"/>
              <a:t>List patterns</a:t>
            </a:r>
          </a:p>
          <a:p>
            <a:r>
              <a:rPr lang="en-US" dirty="0"/>
              <a:t>`required` properties</a:t>
            </a:r>
          </a:p>
          <a:p>
            <a:r>
              <a:rPr lang="en-US" dirty="0"/>
              <a:t>`field` keyword; aka semi-auto properties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6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24" ma:contentTypeDescription="Create a new document." ma:contentTypeScope="" ma:versionID="a371c3e07fd14f1ba0a617d3586c8009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xmlns:ns4="230e9df3-be65-4c73-a93b-d1236ebd677e" targetNamespace="http://schemas.microsoft.com/office/2006/metadata/properties" ma:root="true" ma:fieldsID="81e40b61239b54c7990dee7214467b83" ns1:_="" ns2:_="" ns3:_="" ns4:_="">
    <xsd:import namespace="http://schemas.microsoft.com/sharepoint/v3"/>
    <xsd:import namespace="569b343d-e775-480b-9b2b-6a6986deb9b0"/>
    <xsd:import namespace="11245976-3b4d-4794-a754-317688483df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pec_x0020_Status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 ma:readOnly="false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Spec_x0020_Status" ma:index="2" nillable="true" ma:displayName="Status" ma:default="Draft" ma:format="Dropdown" ma:internalName="Spec_x0020_Status" ma:readOnly="false">
      <xsd:simpleType>
        <xsd:restriction base="dms:Choice">
          <xsd:enumeration value="Draft"/>
          <xsd:enumeration value="Reviewed"/>
        </xsd:restriction>
      </xsd:simpleType>
    </xsd:element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hidden="true" ma:internalName="MediaServiceKeyPoint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9" nillable="true" ma:displayName="OneNoteFluid_FileOrder" ma:internalName="OneNoteFluid_FileOrde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hidden="true" ma:internalName="SharedWithDetails" ma:readOnly="true">
      <xsd:simpleType>
        <xsd:restriction base="dms:Note"/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9dd92c22-cae5-4046-bed8-b3b21d61b9fd}" ma:internalName="TaxCatchAll" ma:showField="CatchAllData" ma:web="11245976-3b4d-4794-a754-317688483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ec_x0020_Status xmlns="569b343d-e775-480b-9b2b-6a6986deb9b0">Draft</Spec_x0020_Status>
    <_ip_UnifiedCompliancePolicyUIAction xmlns="http://schemas.microsoft.com/sharepoint/v3" xsi:nil="true"/>
    <lcf76f155ced4ddcb4097134ff3c332f xmlns="569b343d-e775-480b-9b2b-6a6986deb9b0">
      <Terms xmlns="http://schemas.microsoft.com/office/infopath/2007/PartnerControls"/>
    </lcf76f155ced4ddcb4097134ff3c332f>
    <_ip_UnifiedCompliancePolicyProperties xmlns="http://schemas.microsoft.com/sharepoint/v3" xsi:nil="true"/>
    <TaxCatchAll xmlns="230e9df3-be65-4c73-a93b-d1236ebd677e" xsi:nil="true"/>
    <OneNoteFluid_FileOrder xmlns="569b343d-e775-480b-9b2b-6a6986deb9b0" xsi:nil="true"/>
  </documentManagement>
</p:properties>
</file>

<file path=customXml/itemProps1.xml><?xml version="1.0" encoding="utf-8"?>
<ds:datastoreItem xmlns:ds="http://schemas.openxmlformats.org/officeDocument/2006/customXml" ds:itemID="{0BC24FC5-DECC-4AC1-A865-4084095CD5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1A34E2-F54A-43E2-98AF-87B683D96992}">
  <ds:schemaRefs>
    <ds:schemaRef ds:uri="11245976-3b4d-4794-a754-317688483df2"/>
    <ds:schemaRef ds:uri="230e9df3-be65-4c73-a93b-d1236ebd677e"/>
    <ds:schemaRef ds:uri="569b343d-e775-480b-9b2b-6a6986deb9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C4970A1-85C7-4EA6-AF70-0EFEA45858C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11245976-3b4d-4794-a754-317688483df2"/>
    <ds:schemaRef ds:uri="http://purl.org/dc/terms/"/>
    <ds:schemaRef ds:uri="569b343d-e775-480b-9b2b-6a6986deb9b0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542</Words>
  <Application>Microsoft Office PowerPoint</Application>
  <PresentationFormat>Widescreen</PresentationFormat>
  <Paragraphs>100</Paragraphs>
  <Slides>20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Tekton Pro</vt:lpstr>
      <vt:lpstr>Wingdings</vt:lpstr>
      <vt:lpstr>Office Theme</vt:lpstr>
      <vt:lpstr>The State of C#</vt:lpstr>
      <vt:lpstr>Abstract</vt:lpstr>
      <vt:lpstr>Agenda</vt:lpstr>
      <vt:lpstr>We innovate to …</vt:lpstr>
      <vt:lpstr>Goals for C# evolution</vt:lpstr>
      <vt:lpstr>We innovate for…</vt:lpstr>
      <vt:lpstr>Big features often take multiple releases</vt:lpstr>
      <vt:lpstr>Demo (currently requires .NET 7 nightly builds)</vt:lpstr>
      <vt:lpstr>Stuff in demo</vt:lpstr>
      <vt:lpstr>Some other stuff</vt:lpstr>
      <vt:lpstr>PowerPoint Presentation</vt:lpstr>
      <vt:lpstr>PowerPoint Presentation</vt:lpstr>
      <vt:lpstr>Productivity  Easy to write, easy to understand</vt:lpstr>
      <vt:lpstr>Resiliency</vt:lpstr>
      <vt:lpstr>Performance</vt:lpstr>
      <vt:lpstr>Themes that cross versions</vt:lpstr>
      <vt:lpstr>Quality of life</vt:lpstr>
      <vt:lpstr>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11 and Onward</dc:title>
  <dc:creator>Kathleen Dollard</dc:creator>
  <cp:lastModifiedBy>Kathleen Dollard</cp:lastModifiedBy>
  <cp:revision>1</cp:revision>
  <dcterms:created xsi:type="dcterms:W3CDTF">2022-03-27T20:45:15Z</dcterms:created>
  <dcterms:modified xsi:type="dcterms:W3CDTF">2022-04-07T02:06:11Z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ediaServiceImageTags">
    <vt:lpwstr/>
  </property>
</Properties>
</file>