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9" r:id="rId18"/>
    <p:sldId id="280" r:id="rId19"/>
    <p:sldId id="281" r:id="rId20"/>
    <p:sldId id="300" r:id="rId21"/>
    <p:sldId id="282" r:id="rId22"/>
    <p:sldId id="283" r:id="rId23"/>
    <p:sldId id="284" r:id="rId24"/>
    <p:sldId id="302" r:id="rId25"/>
    <p:sldId id="303" r:id="rId26"/>
    <p:sldId id="304" r:id="rId27"/>
    <p:sldId id="305" r:id="rId28"/>
    <p:sldId id="307" r:id="rId29"/>
    <p:sldId id="308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1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KathleenDollard/talks-debugg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 dirty="0">
                <a:hlinkClick r:id="rId2"/>
              </a:rPr>
              <a:t>kdollard@microsoft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2310938"/>
            <a:ext cx="7572462" cy="3818854"/>
          </a:xfrm>
        </p:spPr>
        <p:txBody>
          <a:bodyPr/>
          <a:lstStyle/>
          <a:p>
            <a:pPr algn="ctr"/>
            <a:r>
              <a:rPr lang="en-US" sz="2400" dirty="0"/>
              <a:t>Divide and Conquer</a:t>
            </a:r>
          </a:p>
          <a:p>
            <a:pPr algn="ctr"/>
            <a:r>
              <a:rPr lang="en-US" sz="240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F85C0-C97B-48AE-BE66-1B2CF85B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B611-9896-484C-AD8B-DD362B09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One person imagines a bug. Be VERY specific. Know exactly the broken code and exactly what would happen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turns </a:t>
            </a:r>
            <a:r>
              <a:rPr lang="en-US"/>
              <a:t>imagining the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4550302" y="3827596"/>
            <a:ext cx="1850498" cy="760968"/>
          </a:xfrm>
          <a:prstGeom prst="wedgeRectCallout">
            <a:avLst>
              <a:gd name="adj1" fmla="val 23777"/>
              <a:gd name="adj2" fmla="val -11607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Outside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production?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493176" y="238298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parallel groups</a:t>
            </a:r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59ADB-31C0-4B79-8B41-83D9F5D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Profiling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F277-CA4A-4EFF-8B22-80CA3695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Visual Studio Debugging/Profiling, download symbols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 err="1"/>
              <a:t>Ctl</a:t>
            </a:r>
            <a:r>
              <a:rPr lang="en-US" dirty="0"/>
              <a:t> Q and type “Symbol”</a:t>
            </a:r>
          </a:p>
          <a:p>
            <a:r>
              <a:rPr lang="en-US" dirty="0"/>
              <a:t>Set cache, hit load, and get some tea</a:t>
            </a:r>
          </a:p>
        </p:txBody>
      </p:sp>
    </p:spTree>
    <p:extLst>
      <p:ext uri="{BB962C8B-B14F-4D97-AF65-F5344CB8AC3E}">
        <p14:creationId xmlns:p14="http://schemas.microsoft.com/office/powerpoint/2010/main" val="318708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VS to debug a project, </a:t>
            </a:r>
            <a:br>
              <a:rPr lang="en-US" dirty="0"/>
            </a:br>
            <a:r>
              <a:rPr lang="en-US" dirty="0"/>
              <a:t>set Debugging Information to full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/>
              <a:t>Project Properties/Build/Advanced</a:t>
            </a:r>
          </a:p>
        </p:txBody>
      </p:sp>
    </p:spTree>
    <p:extLst>
      <p:ext uri="{BB962C8B-B14F-4D97-AF65-F5344CB8AC3E}">
        <p14:creationId xmlns:p14="http://schemas.microsoft.com/office/powerpoint/2010/main" val="356535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Profiling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5059185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DC7F15-0E18-4901-9BB5-8A9E88E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https://github.com/KathleenDollard/talks-debugging</a:t>
            </a:r>
            <a:br>
              <a:rPr lang="en-US" sz="2800" dirty="0"/>
            </a:br>
            <a:r>
              <a:rPr lang="en-US" sz="2800" dirty="0"/>
              <a:t>@</a:t>
            </a:r>
            <a:r>
              <a:rPr lang="en-US" sz="2800" dirty="0" err="1"/>
              <a:t>KathleenDollard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5D808-EED4-428E-B110-60C5BC00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you solve.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</a:p>
          <a:p>
            <a:r>
              <a:rPr lang="en-US" dirty="0"/>
              <a:t>Practice profiling, it’s FUN!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twitter image">
            <a:extLst>
              <a:ext uri="{FF2B5EF4-FFF2-40B4-BE49-F238E27FC236}">
                <a16:creationId xmlns:a16="http://schemas.microsoft.com/office/drawing/2014/main" id="{1D842D76-B9C3-40CE-BD26-9814890A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7" y="1124989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463</Words>
  <Application>Microsoft Office PowerPoint</Application>
  <PresentationFormat>Widescreen</PresentationFormat>
  <Paragraphs>107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  <vt:lpstr>Light Profiling</vt:lpstr>
      <vt:lpstr>Before you use Visual Studio Debugging/Profiling, download symbols </vt:lpstr>
      <vt:lpstr>Before using VS to debug a project,  set Debugging Information to full </vt:lpstr>
      <vt:lpstr>PowerPoint Presentation</vt:lpstr>
      <vt:lpstr>Thank you! https://github.com/KathleenDollard/talks-debugging @KathleenDollard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18</cp:revision>
  <dcterms:created xsi:type="dcterms:W3CDTF">2018-03-29T02:25:10Z</dcterms:created>
  <dcterms:modified xsi:type="dcterms:W3CDTF">2019-05-07T00:58:54Z</dcterms:modified>
</cp:coreProperties>
</file>