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10258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143660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770EA-C0D2-4CAF-8837-435F1EAF40C0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0916714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0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49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0900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1F2C-C60F-47EF-8763-263B4F54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D5E8-8FF3-4453-B239-8143D2A4B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6F8E-F1A8-4CBA-AEBE-04B2172E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8350-08CD-45F8-9123-9058BACE7A88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EE0A-1CDA-4B20-BCBE-2C8DCC23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461D-3EF6-4449-8400-CA8E114F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D8BD-AB22-48EC-91DC-9C0D1C90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18CF-88B5-4DA4-86BE-BBEAF93B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A836-874F-4CE2-9782-7250B721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618F-BF6B-4971-9BBB-FCB83777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9441-8660-4E52-B466-D4215CEFCBD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1694-396B-4327-8858-F9FFF03A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F3E-CBCB-4CD9-B8B1-8EF96A65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C944-71D3-417F-95B5-BCCECC86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27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2352760"/>
          </a:xfrm>
        </p:spPr>
        <p:txBody>
          <a:bodyPr>
            <a:sp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84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495" y="1184796"/>
            <a:ext cx="5378548" cy="22442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800"/>
            </a:lvl2pPr>
            <a:lvl3pPr marL="227209" indent="0">
              <a:buNone/>
              <a:tabLst/>
              <a:defRPr sz="2400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90959" y="1184796"/>
            <a:ext cx="5378548" cy="22442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800"/>
            </a:lvl2pPr>
            <a:lvl3pPr marL="227209" indent="0">
              <a:buNone/>
              <a:tabLst/>
              <a:defRPr sz="2400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65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62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041B79-52A5-4149-8840-5BEA1B34C677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D6004D-8AF1-4A7F-A5DF-06103AFF2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7D5CB-5561-4489-B63B-AE38B5D8385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922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15059-C08B-4F43-8F3A-7F45B6BC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C902D-BA7B-444B-8D14-AEF2A49DFA8B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00038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2400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2400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2400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2400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2400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2400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39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620" y="289511"/>
            <a:ext cx="11325885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3586" y="1189178"/>
            <a:ext cx="11323632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4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C881-0996-42FA-B3A4-D5D56F647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BFB4C-D95C-4577-9DE2-357C824FB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4995"/>
          </a:xfrm>
        </p:spPr>
        <p:txBody>
          <a:bodyPr/>
          <a:lstStyle/>
          <a:p>
            <a:r>
              <a:rPr lang="en-US" sz="2800" b="1" dirty="0" err="1"/>
              <a:t>Techorama</a:t>
            </a:r>
            <a:r>
              <a:rPr lang="en-US" sz="2800" b="1" dirty="0"/>
              <a:t> Netherlands 2-19</a:t>
            </a:r>
          </a:p>
          <a:p>
            <a:r>
              <a:rPr lang="en-US" dirty="0"/>
              <a:t>Kathleen Dollard</a:t>
            </a:r>
          </a:p>
          <a:p>
            <a:r>
              <a:rPr lang="en-US" dirty="0"/>
              <a:t>Kathleen.dollard@Microsoft.com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1166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1C0-BA60-4FD5-9796-8FFF9FBD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568-8690-4E60-A4AB-D9E97B85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Discards</a:t>
            </a:r>
          </a:p>
          <a:p>
            <a:r>
              <a:rPr lang="en-US" dirty="0"/>
              <a:t>More expression body members</a:t>
            </a:r>
          </a:p>
          <a:p>
            <a:r>
              <a:rPr lang="en-US" dirty="0"/>
              <a:t>Digit separators</a:t>
            </a:r>
          </a:p>
          <a:p>
            <a:r>
              <a:rPr lang="en-US" dirty="0"/>
              <a:t>0b for binary numbers</a:t>
            </a:r>
          </a:p>
          <a:p>
            <a:r>
              <a:rPr lang="en-US" dirty="0"/>
              <a:t>Ref locals and returns</a:t>
            </a:r>
          </a:p>
        </p:txBody>
      </p:sp>
    </p:spTree>
    <p:extLst>
      <p:ext uri="{BB962C8B-B14F-4D97-AF65-F5344CB8AC3E}">
        <p14:creationId xmlns:p14="http://schemas.microsoft.com/office/powerpoint/2010/main" val="37744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A62F5-99CB-4439-87DF-733CF70A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3730252"/>
          </a:xfrm>
        </p:spPr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members </a:t>
            </a:r>
            <a:r>
              <a:rPr lang="en-US" sz="2200" dirty="0"/>
              <a:t>(add </a:t>
            </a:r>
            <a:r>
              <a:rPr lang="en-US" sz="2200" dirty="0" err="1"/>
              <a:t>ToString</a:t>
            </a:r>
            <a:r>
              <a:rPr lang="en-US" sz="2200" dirty="0"/>
              <a:t>/Ratio: </a:t>
            </a:r>
            <a:r>
              <a:rPr lang="en-US" sz="2200" dirty="0" err="1"/>
              <a:t>ExternalSystem.GreenRegistration.Cycle</a:t>
            </a:r>
            <a:r>
              <a:rPr lang="en-US" sz="2200" dirty="0"/>
              <a:t>)</a:t>
            </a:r>
          </a:p>
          <a:p>
            <a:r>
              <a:rPr lang="en-US" dirty="0"/>
              <a:t>Using declarations </a:t>
            </a:r>
            <a:r>
              <a:rPr lang="en-US" sz="2400" dirty="0"/>
              <a:t>(</a:t>
            </a:r>
            <a:r>
              <a:rPr lang="en-US" sz="2400" dirty="0" err="1"/>
              <a:t>Common.WriterWrapper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Static local functions </a:t>
            </a:r>
            <a:r>
              <a:rPr lang="en-US" sz="2400" dirty="0"/>
              <a:t>(extract calc </a:t>
            </a:r>
            <a:r>
              <a:rPr lang="en-US" sz="2400" dirty="0" err="1"/>
              <a:t>TollCollectorLib.TollSystem.ChargeTollAsync</a:t>
            </a:r>
            <a:r>
              <a:rPr lang="en-US" sz="2400" dirty="0"/>
              <a:t>)</a:t>
            </a:r>
          </a:p>
          <a:p>
            <a:r>
              <a:rPr lang="en-US" dirty="0"/>
              <a:t>Null-coalescing assignment </a:t>
            </a:r>
            <a:r>
              <a:rPr lang="en-US" sz="2400" dirty="0"/>
              <a:t>(throw on null Account </a:t>
            </a:r>
            <a:r>
              <a:rPr lang="en-US" sz="2400" dirty="0" err="1"/>
              <a:t>TollSystem.ChargeToll</a:t>
            </a:r>
            <a:r>
              <a:rPr lang="en-US" sz="2400" dirty="0"/>
              <a:t>…)</a:t>
            </a:r>
            <a:endParaRPr lang="en-US" dirty="0"/>
          </a:p>
          <a:p>
            <a:pPr lvl="0"/>
            <a:r>
              <a:rPr lang="en-US" dirty="0"/>
              <a:t>Interpolated verbatim strings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ExternalSystem.BillingSystem.Owner.SendBill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E1DE19-BCFB-4D40-8C27-596195F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features, big impact, small effort for you</a:t>
            </a:r>
          </a:p>
        </p:txBody>
      </p:sp>
    </p:spTree>
    <p:extLst>
      <p:ext uri="{BB962C8B-B14F-4D97-AF65-F5344CB8AC3E}">
        <p14:creationId xmlns:p14="http://schemas.microsoft.com/office/powerpoint/2010/main" val="334351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21AEFB-B417-41A7-A9AC-354714D20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4339650"/>
          </a:xfrm>
        </p:spPr>
        <p:txBody>
          <a:bodyPr/>
          <a:lstStyle/>
          <a:p>
            <a:r>
              <a:rPr lang="en-US" dirty="0"/>
              <a:t>Index &amp; range</a:t>
            </a:r>
            <a:r>
              <a:rPr lang="en-US" sz="2400" dirty="0"/>
              <a:t> (after adding owner </a:t>
            </a:r>
            <a:r>
              <a:rPr lang="en-US" sz="2400" dirty="0" err="1"/>
              <a:t>TollCollectorLib.TollSystem.ChargeTollAsync</a:t>
            </a:r>
            <a:r>
              <a:rPr lang="en-US" sz="2400" dirty="0"/>
              <a:t> *)</a:t>
            </a:r>
          </a:p>
          <a:p>
            <a:r>
              <a:rPr lang="en-US" dirty="0"/>
              <a:t>Pattern matching enhancements: </a:t>
            </a:r>
          </a:p>
          <a:p>
            <a:r>
              <a:rPr lang="en-US" dirty="0"/>
              <a:t>	Switch expressions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TollCollectorApp.Extensions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 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LogDataTemplateSel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…)</a:t>
            </a:r>
            <a:endParaRPr lang="en-US" dirty="0"/>
          </a:p>
          <a:p>
            <a:pPr lvl="0"/>
            <a:r>
              <a:rPr lang="en-US" dirty="0"/>
              <a:t>	Property patterns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TollCollectorLib.TollCalculator.CalculateToll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)</a:t>
            </a:r>
            <a:endParaRPr lang="en-US" dirty="0"/>
          </a:p>
          <a:p>
            <a:r>
              <a:rPr lang="en-US" dirty="0"/>
              <a:t>	Tuple patterns </a:t>
            </a:r>
            <a:r>
              <a:rPr lang="en-US" sz="2400" dirty="0"/>
              <a:t>(</a:t>
            </a:r>
            <a:r>
              <a:rPr lang="en-US" sz="2400" dirty="0" err="1"/>
              <a:t>TollCollectorLib.GreenPointSystem</a:t>
            </a:r>
            <a:r>
              <a:rPr lang="en-US" sz="2400" dirty="0"/>
              <a:t> &amp; </a:t>
            </a:r>
            <a:r>
              <a:rPr lang="en-US" sz="2400" dirty="0" err="1"/>
              <a:t>TollCalculator.GetPeak</a:t>
            </a:r>
            <a:r>
              <a:rPr lang="en-US" sz="2400" dirty="0"/>
              <a:t>)</a:t>
            </a:r>
          </a:p>
          <a:p>
            <a:r>
              <a:rPr lang="en-US" dirty="0"/>
              <a:t>	Positional patterns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TollCollectorLib.GreenPointSystem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9E597-DD3A-4457-8018-6A7ACD58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that’s just good</a:t>
            </a:r>
          </a:p>
        </p:txBody>
      </p:sp>
    </p:spTree>
    <p:extLst>
      <p:ext uri="{BB962C8B-B14F-4D97-AF65-F5344CB8AC3E}">
        <p14:creationId xmlns:p14="http://schemas.microsoft.com/office/powerpoint/2010/main" val="9537298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622CF-6F53-4515-A7B1-A1EACF923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3120854"/>
          </a:xfrm>
        </p:spPr>
        <p:txBody>
          <a:bodyPr/>
          <a:lstStyle/>
          <a:p>
            <a:r>
              <a:rPr lang="en-US" dirty="0"/>
              <a:t>Nullable reference types </a:t>
            </a:r>
            <a:r>
              <a:rPr lang="en-US" sz="2000" dirty="0"/>
              <a:t>(turn it on in all projects, didn’t catch </a:t>
            </a:r>
            <a:r>
              <a:rPr lang="en-US" sz="2000" dirty="0" err="1"/>
              <a:t>LookupAccountAsync</a:t>
            </a:r>
            <a:r>
              <a:rPr lang="en-US" sz="2000" dirty="0"/>
              <a:t>)</a:t>
            </a:r>
          </a:p>
          <a:p>
            <a:r>
              <a:rPr lang="en-US" dirty="0"/>
              <a:t>Asynchronous streams </a:t>
            </a:r>
            <a:r>
              <a:rPr lang="en-US" sz="2400" dirty="0"/>
              <a:t>(…</a:t>
            </a:r>
            <a:r>
              <a:rPr lang="en-US" sz="2400" dirty="0" err="1"/>
              <a:t>MainWindow.ChargeTollsFromQueueAsync</a:t>
            </a:r>
            <a:r>
              <a:rPr lang="en-US" sz="2400" dirty="0"/>
              <a:t>)</a:t>
            </a:r>
          </a:p>
          <a:p>
            <a:r>
              <a:rPr lang="en-US" dirty="0"/>
              <a:t>Default interface members </a:t>
            </a:r>
            <a:r>
              <a:rPr lang="en-US" sz="2400" dirty="0"/>
              <a:t>(</a:t>
            </a:r>
            <a:r>
              <a:rPr lang="en-US" sz="2400" dirty="0" err="1"/>
              <a:t>Common.ILogger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16069F-42A6-481F-96A0-EC12F72C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features, big impact, big commitment</a:t>
            </a:r>
          </a:p>
        </p:txBody>
      </p:sp>
    </p:spTree>
    <p:extLst>
      <p:ext uri="{BB962C8B-B14F-4D97-AF65-F5344CB8AC3E}">
        <p14:creationId xmlns:p14="http://schemas.microsoft.com/office/powerpoint/2010/main" val="39876183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71D88-3173-41B3-A485-928A0F5A4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3730252"/>
          </a:xfrm>
        </p:spPr>
        <p:txBody>
          <a:bodyPr/>
          <a:lstStyle/>
          <a:p>
            <a:r>
              <a:rPr lang="en-US" dirty="0"/>
              <a:t>Disposable ref structs</a:t>
            </a:r>
          </a:p>
          <a:p>
            <a:r>
              <a:rPr lang="en-US" dirty="0"/>
              <a:t>Unmanaged constructed types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87504-A981-4042-9715-14D0B0E9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gnarly stuff</a:t>
            </a:r>
          </a:p>
        </p:txBody>
      </p:sp>
    </p:spTree>
    <p:extLst>
      <p:ext uri="{BB962C8B-B14F-4D97-AF65-F5344CB8AC3E}">
        <p14:creationId xmlns:p14="http://schemas.microsoft.com/office/powerpoint/2010/main" val="699402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1B6D9C-B9D7-4837-A135-D629ACCA3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495" y="1189176"/>
            <a:ext cx="11653523" cy="5964710"/>
          </a:xfrm>
        </p:spPr>
        <p:txBody>
          <a:bodyPr/>
          <a:lstStyle/>
          <a:p>
            <a:r>
              <a:rPr lang="en-US" dirty="0"/>
              <a:t>Move classes to new files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ExternalSystem.BillingSystem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)</a:t>
            </a:r>
            <a:endParaRPr lang="en-US" dirty="0"/>
          </a:p>
          <a:p>
            <a:r>
              <a:rPr lang="en-US" dirty="0"/>
              <a:t>New colors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ExternalSystem.BillingSystem.Account.LookupAccountAsync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 return)</a:t>
            </a:r>
            <a:endParaRPr lang="en-US" dirty="0"/>
          </a:p>
          <a:p>
            <a:r>
              <a:rPr lang="en-US" dirty="0"/>
              <a:t>Align parameters </a:t>
            </a:r>
            <a:r>
              <a:rPr lang="en-US" sz="2400" dirty="0"/>
              <a:t>(</a:t>
            </a:r>
            <a:r>
              <a:rPr lang="en-US" sz="2400" dirty="0" err="1"/>
              <a:t>TollCollectorLib.TollSystem.AddEntry</a:t>
            </a:r>
            <a:r>
              <a:rPr lang="en-US" sz="2400" dirty="0"/>
              <a:t>)</a:t>
            </a:r>
          </a:p>
          <a:p>
            <a:r>
              <a:rPr lang="en-US" dirty="0"/>
              <a:t>Tuple assignment </a:t>
            </a:r>
            <a:r>
              <a:rPr lang="en-US" sz="2400" dirty="0"/>
              <a:t>(</a:t>
            </a:r>
            <a:r>
              <a:rPr lang="en-US" sz="2400" dirty="0" err="1"/>
              <a:t>ExternalSystem.BillingSystem.Owner</a:t>
            </a:r>
            <a:r>
              <a:rPr lang="en-US" sz="2400" dirty="0"/>
              <a:t>)</a:t>
            </a:r>
          </a:p>
          <a:p>
            <a:pPr lvl="0"/>
            <a:r>
              <a:rPr lang="en-US" dirty="0"/>
              <a:t>Type check/assignment fixer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(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TollCollectorApp.Extensions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 </a:t>
            </a:r>
            <a:r>
              <a:rPr lang="en-US" sz="2400" dirty="0" err="1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LogDataTemp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…)</a:t>
            </a:r>
            <a:endParaRPr lang="en-US" dirty="0"/>
          </a:p>
          <a:p>
            <a:r>
              <a:rPr lang="en-US" dirty="0"/>
              <a:t>Extension body method fixer </a:t>
            </a:r>
            <a:r>
              <a:rPr lang="en-US" sz="2400" dirty="0"/>
              <a:t>(</a:t>
            </a:r>
            <a:r>
              <a:rPr lang="en-US" sz="2400" dirty="0" err="1"/>
              <a:t>TollCollectorApp.Extensions.NextAlphaChar</a:t>
            </a:r>
            <a:r>
              <a:rPr lang="en-US" sz="2400" dirty="0"/>
              <a:t>)</a:t>
            </a:r>
          </a:p>
          <a:p>
            <a:r>
              <a:rPr lang="en-US" dirty="0"/>
              <a:t>Conditional expression</a:t>
            </a:r>
            <a:r>
              <a:rPr lang="en-US" sz="2400" dirty="0"/>
              <a:t> (</a:t>
            </a:r>
            <a:r>
              <a:rPr lang="en-US" sz="2400" dirty="0" err="1"/>
              <a:t>TollCollectorLib.TollCalculator.GetTimeBand</a:t>
            </a:r>
            <a:r>
              <a:rPr lang="en-US" sz="2400" dirty="0"/>
              <a:t>)</a:t>
            </a:r>
          </a:p>
          <a:p>
            <a:r>
              <a:rPr lang="en-US" dirty="0"/>
              <a:t>Format in interpolated string </a:t>
            </a:r>
            <a:r>
              <a:rPr lang="en-US" sz="2400" dirty="0"/>
              <a:t>(</a:t>
            </a:r>
            <a:r>
              <a:rPr lang="en-US" sz="2400" dirty="0" err="1"/>
              <a:t>TollCollectorLib.TollSystem.ChargeTollAsync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CD48C-7539-4383-8F4D-1B16E45C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too cool not to share</a:t>
            </a:r>
          </a:p>
        </p:txBody>
      </p:sp>
    </p:spTree>
    <p:extLst>
      <p:ext uri="{BB962C8B-B14F-4D97-AF65-F5344CB8AC3E}">
        <p14:creationId xmlns:p14="http://schemas.microsoft.com/office/powerpoint/2010/main" val="11073403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ThinkNullable</Template>
  <TotalTime>232</TotalTime>
  <Words>265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Wingdings</vt:lpstr>
      <vt:lpstr>Dotnet_Template</vt:lpstr>
      <vt:lpstr>C# 8</vt:lpstr>
      <vt:lpstr>C# 7</vt:lpstr>
      <vt:lpstr>Small features, big impact, small effort for you</vt:lpstr>
      <vt:lpstr>Stuff that’s just good</vt:lpstr>
      <vt:lpstr>Big features, big impact, big commitment</vt:lpstr>
      <vt:lpstr>More gnarly stuff</vt:lpstr>
      <vt:lpstr>Other things too cool not to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</dc:title>
  <dc:creator>Kathleen Dollard</dc:creator>
  <cp:lastModifiedBy>Kathleen Dollard</cp:lastModifiedBy>
  <cp:revision>15</cp:revision>
  <dcterms:created xsi:type="dcterms:W3CDTF">2019-09-29T16:55:14Z</dcterms:created>
  <dcterms:modified xsi:type="dcterms:W3CDTF">2019-09-29T20:47:32Z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2019-09-29T17:01:57.4975022Z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fe5fb3f9-12da-4bb2-9d0d-c1541606a283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