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Zwart Op Wit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Planningstool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78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Situering</a:t>
            </a:r>
          </a:p>
          <a:p>
            <a:r>
              <a:rPr lang="nl-BE" dirty="0"/>
              <a:t>Moeilijkheden</a:t>
            </a:r>
          </a:p>
          <a:p>
            <a:r>
              <a:rPr lang="nl-BE" dirty="0" err="1"/>
              <a:t>Done</a:t>
            </a:r>
            <a:endParaRPr lang="nl-BE" dirty="0"/>
          </a:p>
          <a:p>
            <a:r>
              <a:rPr lang="nl-BE" dirty="0"/>
              <a:t>Design</a:t>
            </a:r>
          </a:p>
          <a:p>
            <a:r>
              <a:rPr lang="nl-BE" dirty="0" err="1"/>
              <a:t>What’s</a:t>
            </a:r>
            <a:r>
              <a:rPr lang="nl-BE" dirty="0"/>
              <a:t> next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578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340529"/>
            <a:ext cx="10018713" cy="3450672"/>
          </a:xfrm>
        </p:spPr>
        <p:txBody>
          <a:bodyPr/>
          <a:lstStyle/>
          <a:p>
            <a:r>
              <a:rPr lang="nl-BE" dirty="0"/>
              <a:t>Online drukkerij</a:t>
            </a:r>
          </a:p>
          <a:p>
            <a:r>
              <a:rPr lang="nl-BE" dirty="0"/>
              <a:t>Planningstool</a:t>
            </a:r>
            <a:r>
              <a:rPr lang="nl-NL" dirty="0"/>
              <a:t> voor afwerkingsmachines per afdeling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002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Moeilijkheden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/>
              <a:t>Klant: </a:t>
            </a:r>
          </a:p>
          <a:p>
            <a:pPr lvl="1"/>
            <a:r>
              <a:rPr lang="nl-BE" dirty="0"/>
              <a:t>Linux servers</a:t>
            </a:r>
          </a:p>
          <a:p>
            <a:pPr lvl="1"/>
            <a:r>
              <a:rPr lang="nl-BE" dirty="0"/>
              <a:t>Filemaker DB en </a:t>
            </a:r>
            <a:r>
              <a:rPr lang="nl-BE" dirty="0" err="1"/>
              <a:t>MySQL</a:t>
            </a:r>
            <a:endParaRPr lang="nl-BE" dirty="0"/>
          </a:p>
          <a:p>
            <a:r>
              <a:rPr lang="nl-BE" dirty="0"/>
              <a:t>Onze keuze:</a:t>
            </a:r>
          </a:p>
          <a:p>
            <a:pPr lvl="1"/>
            <a:r>
              <a:rPr lang="nl-BE" dirty="0"/>
              <a:t>.net CORE </a:t>
            </a:r>
          </a:p>
          <a:p>
            <a:pPr lvl="1"/>
            <a:r>
              <a:rPr lang="nl-BE" dirty="0" err="1"/>
              <a:t>MySQL</a:t>
            </a:r>
            <a:endParaRPr lang="nl-BE" dirty="0"/>
          </a:p>
          <a:p>
            <a:pPr lvl="1"/>
            <a:r>
              <a:rPr lang="nl-BE" dirty="0"/>
              <a:t>MVC</a:t>
            </a:r>
          </a:p>
          <a:p>
            <a:pPr lvl="1"/>
            <a:r>
              <a:rPr lang="nl-BE" dirty="0"/>
              <a:t>EF</a:t>
            </a:r>
          </a:p>
          <a:p>
            <a:r>
              <a:rPr lang="nl-BE" dirty="0"/>
              <a:t>Moeilijkheden:</a:t>
            </a:r>
          </a:p>
          <a:p>
            <a:pPr lvl="1"/>
            <a:r>
              <a:rPr lang="nl-BE" dirty="0"/>
              <a:t>Juiste packages vinden en installeren in combinatie met elkaar</a:t>
            </a:r>
          </a:p>
          <a:p>
            <a:pPr lvl="1"/>
            <a:r>
              <a:rPr lang="nl-BE" dirty="0" err="1"/>
              <a:t>Proof</a:t>
            </a:r>
            <a:r>
              <a:rPr lang="nl-BE" dirty="0"/>
              <a:t> of concept -&gt; </a:t>
            </a:r>
            <a:r>
              <a:rPr lang="nl-BE" dirty="0" err="1"/>
              <a:t>failed</a:t>
            </a:r>
            <a:r>
              <a:rPr lang="nl-BE" dirty="0"/>
              <a:t>! (multiple </a:t>
            </a:r>
            <a:r>
              <a:rPr lang="nl-BE" dirty="0" err="1"/>
              <a:t>times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97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Analyse </a:t>
            </a:r>
          </a:p>
          <a:p>
            <a:r>
              <a:rPr lang="nl-BE" dirty="0" err="1"/>
              <a:t>Pva</a:t>
            </a:r>
            <a:endParaRPr lang="nl-BE" dirty="0"/>
          </a:p>
          <a:p>
            <a:r>
              <a:rPr lang="nl-BE" dirty="0"/>
              <a:t>Connectie met DB (m.b.v. EF en </a:t>
            </a:r>
            <a:r>
              <a:rPr lang="nl-BE" dirty="0" err="1"/>
              <a:t>mySql</a:t>
            </a:r>
            <a:r>
              <a:rPr lang="nl-BE" dirty="0"/>
              <a:t>)</a:t>
            </a:r>
          </a:p>
          <a:p>
            <a:r>
              <a:rPr lang="nl-BE" dirty="0"/>
              <a:t>Eerste </a:t>
            </a:r>
            <a:r>
              <a:rPr lang="nl-BE" dirty="0" err="1"/>
              <a:t>basisCRUD</a:t>
            </a:r>
            <a:r>
              <a:rPr lang="nl-BE" dirty="0"/>
              <a:t> User(verfijning volgt)</a:t>
            </a:r>
          </a:p>
          <a:p>
            <a:r>
              <a:rPr lang="nl-BE" dirty="0"/>
              <a:t>Basis voor afwerking </a:t>
            </a:r>
            <a:r>
              <a:rPr lang="nl-BE" dirty="0" err="1"/>
              <a:t>Stitch</a:t>
            </a:r>
            <a:r>
              <a:rPr lang="nl-BE" dirty="0"/>
              <a:t> (planningsgedeelte op zich)</a:t>
            </a:r>
          </a:p>
          <a:p>
            <a:endParaRPr lang="nl-BE" dirty="0"/>
          </a:p>
          <a:p>
            <a:endParaRPr lang="nl-B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63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5008"/>
          </a:xfrm>
        </p:spPr>
        <p:txBody>
          <a:bodyPr/>
          <a:lstStyle/>
          <a:p>
            <a:r>
              <a:rPr lang="nl-BE" dirty="0"/>
              <a:t>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25" y="2060508"/>
            <a:ext cx="7369793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7686"/>
          </a:xfrm>
        </p:spPr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next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968759"/>
            <a:ext cx="10018713" cy="3822441"/>
          </a:xfrm>
        </p:spPr>
        <p:txBody>
          <a:bodyPr/>
          <a:lstStyle/>
          <a:p>
            <a:r>
              <a:rPr lang="nl-BE" dirty="0"/>
              <a:t>Verfijnen eerste CRUD</a:t>
            </a:r>
          </a:p>
          <a:p>
            <a:pPr lvl="1"/>
            <a:r>
              <a:rPr lang="nl-BE" dirty="0" err="1"/>
              <a:t>Validation</a:t>
            </a:r>
            <a:endParaRPr lang="nl-BE" dirty="0"/>
          </a:p>
          <a:p>
            <a:pPr lvl="1"/>
            <a:r>
              <a:rPr lang="nl-BE" dirty="0"/>
              <a:t>Authenticatie/</a:t>
            </a:r>
            <a:r>
              <a:rPr lang="nl-BE" dirty="0" err="1"/>
              <a:t>Authorisatie</a:t>
            </a:r>
            <a:endParaRPr lang="nl-BE" dirty="0"/>
          </a:p>
          <a:p>
            <a:pPr lvl="1"/>
            <a:r>
              <a:rPr lang="nl-BE" dirty="0"/>
              <a:t>Uitbreidingen</a:t>
            </a:r>
          </a:p>
          <a:p>
            <a:r>
              <a:rPr lang="nl-BE" dirty="0"/>
              <a:t>Uitwerken van de Machines + Afwerkingspagina’s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92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108</Words>
  <Application>Microsoft Office PowerPoint</Application>
  <PresentationFormat>Breedbeeld</PresentationFormat>
  <Paragraphs>37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Zwart Op Wit</vt:lpstr>
      <vt:lpstr>Inhoudsopgave</vt:lpstr>
      <vt:lpstr>Situering</vt:lpstr>
      <vt:lpstr>Moeilijkheden</vt:lpstr>
      <vt:lpstr>Done</vt:lpstr>
      <vt:lpstr>Design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Zwart Op Wit</dc:title>
  <dc:creator>Kathleen Jansen</dc:creator>
  <cp:lastModifiedBy>Kathleen Jansen</cp:lastModifiedBy>
  <cp:revision>6</cp:revision>
  <dcterms:created xsi:type="dcterms:W3CDTF">2017-02-22T19:56:08Z</dcterms:created>
  <dcterms:modified xsi:type="dcterms:W3CDTF">2017-02-22T20:21:07Z</dcterms:modified>
</cp:coreProperties>
</file>