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2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07496-9782-4850-BEA7-CA9AE55B4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5FAF5-2233-4D5A-A194-F8F0608BB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7F5F1-F4F2-46E6-AEC4-09F81E25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A43-D512-4A2B-B523-D6F7D3CC266B}" type="datetimeFigureOut">
              <a:rPr lang="en-IE" smtClean="0"/>
              <a:t>03/01/2021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6628A-4791-4F11-A946-3BB88FC4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8DBB3-A12C-4513-AF7A-B52D5B40B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CF5-25D6-4573-ADF9-0F8BD864F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86904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E4C4-676A-47B5-A895-3E4E8BE7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4AF4A-CC7C-403A-AEBE-DA07A4F14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B547E-B851-43EE-A415-5CBDBFAC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A43-D512-4A2B-B523-D6F7D3CC266B}" type="datetimeFigureOut">
              <a:rPr lang="en-IE" smtClean="0"/>
              <a:t>03/01/2021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AE909-A9E4-454D-9AF6-FFB448FD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66384-D4A0-4A28-8DBB-E9413E93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CF5-25D6-4573-ADF9-0F8BD864F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802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B260A9-F386-4D39-88B9-C36F23DDD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B85D6-524B-4187-92B0-50933273B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8FBFA-87D5-48FB-9E0D-B911C5DE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A43-D512-4A2B-B523-D6F7D3CC266B}" type="datetimeFigureOut">
              <a:rPr lang="en-IE" smtClean="0"/>
              <a:t>03/01/2021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02DDC-335C-428E-BF3B-2EE322CB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B3AE6-E208-4730-9820-27060F71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CF5-25D6-4573-ADF9-0F8BD864F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904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3A31-14E9-4EAB-A940-37692F86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389E9-EEB8-4842-AE52-625FF6862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44101-5474-4096-AFB9-B804013C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A43-D512-4A2B-B523-D6F7D3CC266B}" type="datetimeFigureOut">
              <a:rPr lang="en-IE" smtClean="0"/>
              <a:t>03/01/2021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C9822-8E9B-4D81-AEC5-0E474CBF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9E93D-39ED-4505-96EC-B5EE823C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CF5-25D6-4573-ADF9-0F8BD864F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598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FB334-909F-44DF-AAFE-BD53DE8A7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73C11-2C8D-443C-B785-5C3F951AA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B1300-A73D-4768-B1B7-156D7375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A43-D512-4A2B-B523-D6F7D3CC266B}" type="datetimeFigureOut">
              <a:rPr lang="en-IE" smtClean="0"/>
              <a:t>03/01/2021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9F4CA-8BCA-42CB-B2C9-3B2E0A25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70DFF-DB4B-4187-9945-56FF1776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CF5-25D6-4573-ADF9-0F8BD864F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573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181E-5B99-4566-9526-E361F5AB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EA9F7-7DFD-416F-9C7D-95C40356D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B307F-9519-4786-8558-225578A47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A5AEA-87F3-47CD-AF2E-C47979E2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A43-D512-4A2B-B523-D6F7D3CC266B}" type="datetimeFigureOut">
              <a:rPr lang="en-IE" smtClean="0"/>
              <a:t>03/01/2021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0EF11-C9C5-43D3-A28C-D9F62516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9A671-D30E-44E7-AB85-2F4EC1E5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CF5-25D6-4573-ADF9-0F8BD864F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0767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09EB-D480-4324-9612-2E2F48FB1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C3348-7176-460D-911F-C4BFE164E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FB6B5-5570-4E6A-B9C5-26A4765B4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B09A8-AED9-4C24-B219-8703FF145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EC5AB7-001A-4926-A48C-EF0BA2D10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7E68D1-2AC6-4751-82BD-1CAA38A2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A43-D512-4A2B-B523-D6F7D3CC266B}" type="datetimeFigureOut">
              <a:rPr lang="en-IE" smtClean="0"/>
              <a:t>03/01/2021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F791E-F5E6-45FF-88BC-FB5454CE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BE767C-8C25-47D6-8CCB-99205775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CF5-25D6-4573-ADF9-0F8BD864F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483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06E2-C951-40E9-8206-08E16751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B2FAE-F89D-449C-92B1-DEE4937E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A43-D512-4A2B-B523-D6F7D3CC266B}" type="datetimeFigureOut">
              <a:rPr lang="en-IE" smtClean="0"/>
              <a:t>03/01/2021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F8A95-CF71-4259-A576-81154482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5255E-C041-433D-965A-256D4C33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CF5-25D6-4573-ADF9-0F8BD864F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717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74BBF0-5820-4A57-ABD9-2506893F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A43-D512-4A2B-B523-D6F7D3CC266B}" type="datetimeFigureOut">
              <a:rPr lang="en-IE" smtClean="0"/>
              <a:t>03/01/2021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FF1336-8636-4D55-8194-47D862D5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CA28A-D3A7-4200-BF88-16B0A628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CF5-25D6-4573-ADF9-0F8BD864F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9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31E3-8071-4898-BD9A-76BA9560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77A3-33DC-435E-8409-2A2F4B1CE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56D9A-8B4B-4D8E-A93B-85A373D07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6A659-4F0F-4133-B869-6C1EF7A4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A43-D512-4A2B-B523-D6F7D3CC266B}" type="datetimeFigureOut">
              <a:rPr lang="en-IE" smtClean="0"/>
              <a:t>03/01/2021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A7D3A-8F37-40BB-8533-E4633C91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E9C0C-B8AE-46E0-A8D8-2A505EA0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CF5-25D6-4573-ADF9-0F8BD864F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47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34AAF-E943-4B85-8669-6C4F3D03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399273-FB2C-4DC4-8C8B-1F9CBBE68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F5CFC-B8A6-4448-9AE2-768CBB14A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96587-60EF-45FA-9D3D-EEC531E2E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A43-D512-4A2B-B523-D6F7D3CC266B}" type="datetimeFigureOut">
              <a:rPr lang="en-IE" smtClean="0"/>
              <a:t>03/01/2021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77F6A-9B0C-4E2E-B66D-43231A00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1A743-2070-4C55-9ED1-674126EF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CF5-25D6-4573-ADF9-0F8BD864F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340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3346-59FD-4233-95A5-EC92724CF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0615D-3902-41CA-A708-D84777904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36DE1-D515-4D34-A367-7C4B707DF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6BA43-D512-4A2B-B523-D6F7D3CC266B}" type="datetimeFigureOut">
              <a:rPr lang="en-IE" smtClean="0"/>
              <a:t>03/01/2021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8D105-969A-489B-AE50-55BCE9571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A6079-6CF4-4A8C-BB3B-3A3A8BDE9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8FCF5-25D6-4573-ADF9-0F8BD864F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988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hyperlink" Target="http://www.electronics-lab.com/project/arduino-analog-thermometer-ds18b20-module/" TargetMode="External"/><Relationship Id="rId1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hyperlink" Target="http://vitor.io/sensors-iot-prototyping-2018" TargetMode="External"/><Relationship Id="rId12" Type="http://schemas.openxmlformats.org/officeDocument/2006/relationships/image" Target="../media/image8.png"/><Relationship Id="rId17" Type="http://schemas.openxmlformats.org/officeDocument/2006/relationships/hyperlink" Target="https://en.wikipedia.org/wiki/ThingSpeak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hyperlink" Target="https://knowledgeofthings.com/product/rain-sensor-module-arduino-esp/" TargetMode="External"/><Relationship Id="rId5" Type="http://schemas.openxmlformats.org/officeDocument/2006/relationships/image" Target="../media/image4.svg"/><Relationship Id="rId15" Type="http://schemas.openxmlformats.org/officeDocument/2006/relationships/image" Target="../media/image10.svg"/><Relationship Id="rId10" Type="http://schemas.openxmlformats.org/officeDocument/2006/relationships/image" Target="../media/image7.jpeg"/><Relationship Id="rId19" Type="http://schemas.openxmlformats.org/officeDocument/2006/relationships/hyperlink" Target="http://billcprice.com/futureimperfect/2013/10/authentic-writing-practice-through-social-media-and-news-websites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://www.mauroalfieri.it/elettronica/blynk-app-setting.html" TargetMode="External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9762D97-511A-4C64-A0AF-197019274DE0}"/>
              </a:ext>
            </a:extLst>
          </p:cNvPr>
          <p:cNvSpPr/>
          <p:nvPr/>
        </p:nvSpPr>
        <p:spPr>
          <a:xfrm>
            <a:off x="528098" y="1040361"/>
            <a:ext cx="1451295" cy="540019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Weather API</a:t>
            </a:r>
          </a:p>
        </p:txBody>
      </p:sp>
      <p:pic>
        <p:nvPicPr>
          <p:cNvPr id="20" name="Graphic 19" descr="Smart Phone with solid fill">
            <a:extLst>
              <a:ext uri="{FF2B5EF4-FFF2-40B4-BE49-F238E27FC236}">
                <a16:creationId xmlns:a16="http://schemas.microsoft.com/office/drawing/2014/main" id="{15E8A5E6-0021-4E80-A2D2-DDE0D21E1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2863" y="2343810"/>
            <a:ext cx="1470493" cy="1470493"/>
          </a:xfrm>
          <a:prstGeom prst="rect">
            <a:avLst/>
          </a:prstGeom>
        </p:spPr>
      </p:pic>
      <p:sp>
        <p:nvSpPr>
          <p:cNvPr id="31" name="Title 30">
            <a:extLst>
              <a:ext uri="{FF2B5EF4-FFF2-40B4-BE49-F238E27FC236}">
                <a16:creationId xmlns:a16="http://schemas.microsoft.com/office/drawing/2014/main" id="{6AD803BD-A4C2-4800-A830-8AAFF060B9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04658"/>
            <a:ext cx="10515600" cy="808080"/>
          </a:xfrm>
        </p:spPr>
        <p:txBody>
          <a:bodyPr/>
          <a:lstStyle/>
          <a:p>
            <a:pPr algn="ctr"/>
            <a:r>
              <a:rPr lang="en-IE" b="1" u="sng" dirty="0"/>
              <a:t>Weather Depends IoT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7F3EC0-C900-4892-94DD-405F28D0D77F}"/>
              </a:ext>
            </a:extLst>
          </p:cNvPr>
          <p:cNvSpPr txBox="1"/>
          <p:nvPr/>
        </p:nvSpPr>
        <p:spPr>
          <a:xfrm>
            <a:off x="2306772" y="4127429"/>
            <a:ext cx="402691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050" dirty="0"/>
              <a:t>	connected to home </a:t>
            </a:r>
            <a:r>
              <a:rPr lang="en-IE" sz="1050" dirty="0" err="1"/>
              <a:t>Wifi</a:t>
            </a:r>
            <a:r>
              <a:rPr lang="en-IE" sz="1050" dirty="0"/>
              <a:t> (802.11 protocol):</a:t>
            </a:r>
          </a:p>
          <a:p>
            <a:r>
              <a:rPr lang="en-IE" sz="1050" dirty="0"/>
              <a:t>Home to python code that does the following:</a:t>
            </a:r>
          </a:p>
          <a:p>
            <a:pPr marL="342900" indent="-342900">
              <a:buAutoNum type="arabicPeriod"/>
            </a:pPr>
            <a:r>
              <a:rPr lang="en-IE" sz="1050" dirty="0"/>
              <a:t>Requests using HTTP local hourly weather forecast from public Weather API</a:t>
            </a:r>
          </a:p>
          <a:p>
            <a:pPr marL="342900" indent="-342900">
              <a:buAutoNum type="arabicPeriod"/>
            </a:pPr>
            <a:r>
              <a:rPr lang="en-IE" sz="1050" dirty="0"/>
              <a:t>Determines whether hourly weather meets criteria as per programme</a:t>
            </a:r>
          </a:p>
          <a:p>
            <a:pPr marL="342900" indent="-342900">
              <a:buAutoNum type="arabicPeriod"/>
            </a:pPr>
            <a:r>
              <a:rPr lang="en-IE" sz="1050" dirty="0"/>
              <a:t>Pushes findings to be displayed on Blynk mobile phone app</a:t>
            </a:r>
          </a:p>
          <a:p>
            <a:pPr marL="342900" indent="-342900">
              <a:buAutoNum type="arabicPeriod"/>
            </a:pPr>
            <a:r>
              <a:rPr lang="en-IE" sz="1050" dirty="0"/>
              <a:t>Using physical sensors determines actual conditions and writes to the Blynk app</a:t>
            </a:r>
          </a:p>
          <a:p>
            <a:pPr marL="342900" indent="-342900">
              <a:buAutoNum type="arabicPeriod"/>
            </a:pPr>
            <a:r>
              <a:rPr lang="en-IE" sz="1050" dirty="0"/>
              <a:t>Takes input of drying in progress button and phone GPS data from Blynk app</a:t>
            </a:r>
          </a:p>
          <a:p>
            <a:pPr marL="342900" indent="-342900">
              <a:buAutoNum type="arabicPeriod"/>
            </a:pPr>
            <a:r>
              <a:rPr lang="en-IE" sz="1050" dirty="0"/>
              <a:t>Takes input from sense hat joystick to signal change in drying progress</a:t>
            </a:r>
          </a:p>
          <a:p>
            <a:pPr marL="342900" indent="-342900">
              <a:buAutoNum type="arabicPeriod"/>
            </a:pPr>
            <a:r>
              <a:rPr lang="en-IE" sz="1050" dirty="0"/>
              <a:t>Decides push notifications and email based on the above</a:t>
            </a:r>
          </a:p>
          <a:p>
            <a:pPr marL="342900" indent="-342900">
              <a:buAutoNum type="arabicPeriod"/>
            </a:pPr>
            <a:r>
              <a:rPr lang="en-IE" sz="1050" dirty="0"/>
              <a:t>Sense hat simple LED display based on the above</a:t>
            </a:r>
          </a:p>
          <a:p>
            <a:pPr marL="342900" indent="-342900">
              <a:buAutoNum type="arabicPeriod"/>
            </a:pPr>
            <a:r>
              <a:rPr lang="en-IE" sz="1050" dirty="0"/>
              <a:t>Sends actual conditions and drying status to </a:t>
            </a:r>
            <a:r>
              <a:rPr lang="en-IE" sz="1050" dirty="0" err="1"/>
              <a:t>ThingSpeak</a:t>
            </a:r>
            <a:r>
              <a:rPr lang="en-IE" sz="1050" dirty="0"/>
              <a:t> channel</a:t>
            </a:r>
          </a:p>
        </p:txBody>
      </p:sp>
      <p:pic>
        <p:nvPicPr>
          <p:cNvPr id="35" name="Graphic 34" descr="The sun peeking from behind a cloud">
            <a:extLst>
              <a:ext uri="{FF2B5EF4-FFF2-40B4-BE49-F238E27FC236}">
                <a16:creationId xmlns:a16="http://schemas.microsoft.com/office/drawing/2014/main" id="{7AE49902-52E8-4968-A8A9-0D75E2CBE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838" y="359105"/>
            <a:ext cx="1352724" cy="135272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13EF2F6-3079-44B0-9166-817E93940B22}"/>
              </a:ext>
            </a:extLst>
          </p:cNvPr>
          <p:cNvSpPr txBox="1"/>
          <p:nvPr/>
        </p:nvSpPr>
        <p:spPr>
          <a:xfrm>
            <a:off x="9993127" y="3742385"/>
            <a:ext cx="1961741" cy="369332"/>
          </a:xfrm>
          <a:prstGeom prst="rect">
            <a:avLst/>
          </a:prstGeom>
          <a:gradFill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Blynk Mobile App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2E571AB-90E5-4E9C-AC94-F7D8B4B2AFE1}"/>
              </a:ext>
            </a:extLst>
          </p:cNvPr>
          <p:cNvSpPr/>
          <p:nvPr/>
        </p:nvSpPr>
        <p:spPr>
          <a:xfrm>
            <a:off x="41500" y="3924149"/>
            <a:ext cx="1185085" cy="1053026"/>
          </a:xfrm>
          <a:prstGeom prst="rect">
            <a:avLst/>
          </a:prstGeom>
          <a:gradFill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>
                <a:solidFill>
                  <a:schemeClr val="tx1"/>
                </a:solidFill>
              </a:rPr>
              <a:t>Rain Sensor and DHT11 Humidity and Temperature Sensor connected to the Raspberry Pi via GPIO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A1F7A1-1B73-4F41-B2AE-7A651A3881B4}"/>
              </a:ext>
            </a:extLst>
          </p:cNvPr>
          <p:cNvSpPr txBox="1"/>
          <p:nvPr/>
        </p:nvSpPr>
        <p:spPr>
          <a:xfrm>
            <a:off x="6260630" y="2529341"/>
            <a:ext cx="1470493" cy="369332"/>
          </a:xfrm>
          <a:prstGeom prst="rect">
            <a:avLst/>
          </a:prstGeom>
          <a:gradFill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Blynk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644A4B-795B-4A36-BF15-BC18C914F3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045523" y="2417820"/>
            <a:ext cx="2151199" cy="1679895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E983098-2C76-4CE1-9E0E-C7E5673290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690742" y="2837073"/>
            <a:ext cx="493786" cy="490494"/>
          </a:xfrm>
          <a:prstGeom prst="rect">
            <a:avLst/>
          </a:prstGeom>
        </p:spPr>
      </p:pic>
      <p:pic>
        <p:nvPicPr>
          <p:cNvPr id="14" name="Picture 13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CB90A691-AA25-4D5F-A650-DB27C22EFF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253746" y="3478909"/>
            <a:ext cx="1053026" cy="1053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DDC9FA-7D8F-49E0-BE1A-5083122D08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253746" y="4337044"/>
            <a:ext cx="756999" cy="472011"/>
          </a:xfrm>
          <a:prstGeom prst="rect">
            <a:avLst/>
          </a:prstGeom>
        </p:spPr>
      </p:pic>
      <p:pic>
        <p:nvPicPr>
          <p:cNvPr id="26" name="Graphic 25" descr="A cloud with raindrops">
            <a:extLst>
              <a:ext uri="{FF2B5EF4-FFF2-40B4-BE49-F238E27FC236}">
                <a16:creationId xmlns:a16="http://schemas.microsoft.com/office/drawing/2014/main" id="{8D7BB8A1-27FB-48F0-8DB2-D0BFDBE38BF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2430" y="2456348"/>
            <a:ext cx="1438888" cy="143888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1CCA100-6C5A-4F01-8063-9F787A021F42}"/>
              </a:ext>
            </a:extLst>
          </p:cNvPr>
          <p:cNvSpPr txBox="1"/>
          <p:nvPr/>
        </p:nvSpPr>
        <p:spPr>
          <a:xfrm>
            <a:off x="2817845" y="3668074"/>
            <a:ext cx="2793499" cy="369332"/>
          </a:xfrm>
          <a:prstGeom prst="rect">
            <a:avLst/>
          </a:prstGeom>
          <a:gradFill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IE" dirty="0"/>
              <a:t>Raspberry Pi with Sense Hat</a:t>
            </a:r>
          </a:p>
        </p:txBody>
      </p:sp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534405E0-FC88-4E13-8756-B65D2B3CAB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444244" y="1431434"/>
            <a:ext cx="1091647" cy="1084369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E1AF56-39D7-4F14-BB20-865B6047FE79}"/>
              </a:ext>
            </a:extLst>
          </p:cNvPr>
          <p:cNvCxnSpPr/>
          <p:nvPr/>
        </p:nvCxnSpPr>
        <p:spPr>
          <a:xfrm>
            <a:off x="1719743" y="1580380"/>
            <a:ext cx="805343" cy="936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C421B2F-78AE-45A0-84C0-A5F5AA456587}"/>
              </a:ext>
            </a:extLst>
          </p:cNvPr>
          <p:cNvCxnSpPr/>
          <p:nvPr/>
        </p:nvCxnSpPr>
        <p:spPr>
          <a:xfrm flipH="1" flipV="1">
            <a:off x="1979393" y="1430571"/>
            <a:ext cx="923702" cy="1049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F9538C6-2338-4ECD-8918-BDF8192F08E9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3976382" y="1973619"/>
            <a:ext cx="2467862" cy="6689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1EFDE83-2621-42FC-8EDB-AA15C7533473}"/>
              </a:ext>
            </a:extLst>
          </p:cNvPr>
          <p:cNvCxnSpPr>
            <a:cxnSpLocks/>
          </p:cNvCxnSpPr>
          <p:nvPr/>
        </p:nvCxnSpPr>
        <p:spPr>
          <a:xfrm flipH="1">
            <a:off x="3951216" y="2185692"/>
            <a:ext cx="2493028" cy="7252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F6C70BD-DB5B-4CB9-94E8-50F262AE9D34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7535891" y="1973619"/>
            <a:ext cx="2991800" cy="8593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6DAE82E-B565-49FD-889C-3C3687E3BDE9}"/>
              </a:ext>
            </a:extLst>
          </p:cNvPr>
          <p:cNvCxnSpPr>
            <a:cxnSpLocks/>
          </p:cNvCxnSpPr>
          <p:nvPr/>
        </p:nvCxnSpPr>
        <p:spPr>
          <a:xfrm flipH="1" flipV="1">
            <a:off x="7535891" y="2170246"/>
            <a:ext cx="2991800" cy="872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C93D0CC-0D16-49FD-811C-005ABE2A9E4B}"/>
              </a:ext>
            </a:extLst>
          </p:cNvPr>
          <p:cNvSpPr txBox="1"/>
          <p:nvPr/>
        </p:nvSpPr>
        <p:spPr>
          <a:xfrm>
            <a:off x="9993126" y="4162840"/>
            <a:ext cx="1961741" cy="12234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050" dirty="0"/>
              <a:t>Via Blynk Server: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/>
              <a:t>Reads from and writes to the Raspberry Pi Python 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/>
              <a:t>Webpage button for full weather forecast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/>
              <a:t>Webpage button for </a:t>
            </a:r>
            <a:r>
              <a:rPr lang="en-IE" sz="1050" dirty="0" err="1"/>
              <a:t>ThingSpeak</a:t>
            </a:r>
            <a:r>
              <a:rPr lang="en-IE" sz="1050" dirty="0"/>
              <a:t> channel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B91B228C-AAC5-46D0-AABB-FF8A24B5836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6910663" y="3688335"/>
            <a:ext cx="2463492" cy="5460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7618AE-8E8E-4297-8562-0AE4128C9E68}"/>
              </a:ext>
            </a:extLst>
          </p:cNvPr>
          <p:cNvSpPr txBox="1"/>
          <p:nvPr/>
        </p:nvSpPr>
        <p:spPr>
          <a:xfrm>
            <a:off x="6910663" y="4285490"/>
            <a:ext cx="2463492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050" dirty="0"/>
              <a:t>Displays temperature, humidity, rain status and drying status.</a:t>
            </a:r>
          </a:p>
          <a:p>
            <a:r>
              <a:rPr lang="en-IE" sz="1050" dirty="0"/>
              <a:t>Using </a:t>
            </a:r>
            <a:r>
              <a:rPr lang="en-IE" sz="1050" dirty="0" err="1"/>
              <a:t>ThingTweet</a:t>
            </a:r>
            <a:r>
              <a:rPr lang="en-IE" sz="1050" dirty="0"/>
              <a:t> sends tweet if Rain and Drying in Progress.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0E794CA-232D-4221-879F-598AEFC1B539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8142409" y="5024154"/>
            <a:ext cx="1231746" cy="854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1A69AD-F110-44AA-81E9-9E4EB9865F5A}"/>
              </a:ext>
            </a:extLst>
          </p:cNvPr>
          <p:cNvCxnSpPr>
            <a:cxnSpLocks/>
            <a:stCxn id="5" idx="3"/>
            <a:endCxn id="66" idx="1"/>
          </p:cNvCxnSpPr>
          <p:nvPr/>
        </p:nvCxnSpPr>
        <p:spPr>
          <a:xfrm>
            <a:off x="4196722" y="3257768"/>
            <a:ext cx="2713941" cy="7035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DE87C7F8-BE18-4805-8DA9-D3745F6F9D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8877916" y="5878234"/>
            <a:ext cx="1395088" cy="524819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D40A435-55A5-4274-A1A3-5A76074EBDC6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9374155" y="3257768"/>
            <a:ext cx="1153536" cy="7035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18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Weather Depends IoT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Depends</dc:title>
  <dc:creator>Kathleen McCarthy Kelleher</dc:creator>
  <cp:lastModifiedBy>Kathleen McCarthy Kelleher</cp:lastModifiedBy>
  <cp:revision>42</cp:revision>
  <dcterms:created xsi:type="dcterms:W3CDTF">2020-12-07T15:25:09Z</dcterms:created>
  <dcterms:modified xsi:type="dcterms:W3CDTF">2021-01-03T16:08:56Z</dcterms:modified>
</cp:coreProperties>
</file>