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7496-9782-4850-BEA7-CA9AE55B4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5FAF5-2233-4D5A-A194-F8F0608B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F5F1-F4F2-46E6-AEC4-09F81E2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6628A-4791-4F11-A946-3BB88FC4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DBB3-A12C-4513-AF7A-B52D5B40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690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E4C4-676A-47B5-A895-3E4E8BE7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4AF4A-CC7C-403A-AEBE-DA07A4F1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547E-B851-43EE-A415-5CBDBFAC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E909-A9E4-454D-9AF6-FFB448F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6384-D4A0-4A28-8DBB-E9413E93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0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260A9-F386-4D39-88B9-C36F23DDD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B85D6-524B-4187-92B0-50933273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FBFA-87D5-48FB-9E0D-B911C5D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2DDC-335C-428E-BF3B-2EE322CB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3AE6-E208-4730-9820-27060F71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90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3A31-14E9-4EAB-A940-37692F86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89E9-EEB8-4842-AE52-625FF686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4101-5474-4096-AFB9-B804013C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9822-8E9B-4D81-AEC5-0E474CBF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E93D-39ED-4505-96EC-B5EE823C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598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B334-909F-44DF-AAFE-BD53DE8A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3C11-2C8D-443C-B785-5C3F951A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1300-A73D-4768-B1B7-156D7375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F4CA-8BCA-42CB-B2C9-3B2E0A25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0DFF-DB4B-4187-9945-56FF1776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7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181E-5B99-4566-9526-E361F5AB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9F7-7DFD-416F-9C7D-95C40356D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307F-9519-4786-8558-225578A47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A5AEA-87F3-47CD-AF2E-C47979E2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EF11-C9C5-43D3-A28C-D9F62516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A671-D30E-44E7-AB85-2F4EC1E5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76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09EB-D480-4324-9612-2E2F48FB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3348-7176-460D-911F-C4BFE164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B6B5-5570-4E6A-B9C5-26A4765B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B09A8-AED9-4C24-B219-8703FF145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C5AB7-001A-4926-A48C-EF0BA2D10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E68D1-2AC6-4751-82BD-1CAA38A2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F791E-F5E6-45FF-88BC-FB5454CE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E767C-8C25-47D6-8CCB-9920577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8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6E2-C951-40E9-8206-08E16751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B2FAE-F89D-449C-92B1-DEE4937E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F8A95-CF71-4259-A576-81154482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5255E-C041-433D-965A-256D4C3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71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4BBF0-5820-4A57-ABD9-2506893F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F1336-8636-4D55-8194-47D862D5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CA28A-D3A7-4200-BF88-16B0A62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1E3-8071-4898-BD9A-76BA9560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77A3-33DC-435E-8409-2A2F4B1C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6D9A-8B4B-4D8E-A93B-85A373D0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A659-4F0F-4133-B869-6C1EF7A4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7D3A-8F37-40BB-8533-E4633C91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9C0C-B8AE-46E0-A8D8-2A505EA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7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4AAF-E943-4B85-8669-6C4F3D03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99273-FB2C-4DC4-8C8B-1F9CBBE68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5CFC-B8A6-4448-9AE2-768CBB14A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6587-60EF-45FA-9D3D-EEC531E2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7F6A-9B0C-4E2E-B66D-43231A0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1A743-2070-4C55-9ED1-674126EF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40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3346-59FD-4233-95A5-EC92724C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615D-3902-41CA-A708-D8477790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6DE1-D515-4D34-A367-7C4B707DF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BA43-D512-4A2B-B523-D6F7D3CC266B}" type="datetimeFigureOut">
              <a:rPr lang="en-IE" smtClean="0"/>
              <a:t>02/01/2021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D105-969A-489B-AE50-55BCE957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6079-6CF4-4A8C-BB3B-3A3A8BDE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98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://www.electronics-lab.com/project/arduino-analog-thermometer-ds18b20-module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://vitor.io/sensors-iot-prototyping-2018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s://en.wikipedia.org/wiki/ThingSpeak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hyperlink" Target="https://knowledgeofthings.com/product/rain-sensor-module-arduino-esp/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hyperlink" Target="http://www.mauroalfieri.it/elettronica/blynk-app-setting.html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B833-A518-4DC6-A6BE-BA6AA863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Weather Depends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B24FF-5392-40E2-967D-03F144DD4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Internet of Things support of Depending on the Weather</a:t>
            </a:r>
          </a:p>
          <a:p>
            <a:endParaRPr lang="en-IE" dirty="0"/>
          </a:p>
          <a:p>
            <a:r>
              <a:rPr lang="en-IE" sz="2000" dirty="0"/>
              <a:t>Kathleen McCarthy Kelleher</a:t>
            </a:r>
          </a:p>
          <a:p>
            <a:r>
              <a:rPr lang="en-IE" sz="2000" dirty="0"/>
              <a:t>Student #: 20042361</a:t>
            </a:r>
          </a:p>
        </p:txBody>
      </p:sp>
    </p:spTree>
    <p:extLst>
      <p:ext uri="{BB962C8B-B14F-4D97-AF65-F5344CB8AC3E}">
        <p14:creationId xmlns:p14="http://schemas.microsoft.com/office/powerpoint/2010/main" val="142939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53F40B-2CEE-439E-9474-BEF586DB0384}"/>
              </a:ext>
            </a:extLst>
          </p:cNvPr>
          <p:cNvSpPr/>
          <p:nvPr/>
        </p:nvSpPr>
        <p:spPr>
          <a:xfrm>
            <a:off x="1262625" y="3025162"/>
            <a:ext cx="819152" cy="65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Get weather forecast from Web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AC2AD-9859-40BB-9B07-5C7A34C1A25D}"/>
              </a:ext>
            </a:extLst>
          </p:cNvPr>
          <p:cNvSpPr/>
          <p:nvPr/>
        </p:nvSpPr>
        <p:spPr>
          <a:xfrm>
            <a:off x="2496805" y="3025161"/>
            <a:ext cx="823873" cy="65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Check data for Weather Opportunity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645173-8D8B-4DA8-A2D5-31ED6A6B20B8}"/>
              </a:ext>
            </a:extLst>
          </p:cNvPr>
          <p:cNvSpPr/>
          <p:nvPr/>
        </p:nvSpPr>
        <p:spPr>
          <a:xfrm>
            <a:off x="3617294" y="2724150"/>
            <a:ext cx="1554545" cy="12494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Does Weather Opportunity Exist?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2EB890-E705-4602-84CE-2441274DE8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en-IE" b="1" dirty="0"/>
              <a:t>Potential Logic for Drying Weather Window: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62AB0A-2E44-4AA6-B5D8-52D8034ACBF5}"/>
              </a:ext>
            </a:extLst>
          </p:cNvPr>
          <p:cNvSpPr/>
          <p:nvPr/>
        </p:nvSpPr>
        <p:spPr>
          <a:xfrm>
            <a:off x="5090980" y="4315046"/>
            <a:ext cx="1002501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Send expected window information for display on Blynk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E26B3-4400-4075-A807-47B704776FDC}"/>
              </a:ext>
            </a:extLst>
          </p:cNvPr>
          <p:cNvSpPr/>
          <p:nvPr/>
        </p:nvSpPr>
        <p:spPr>
          <a:xfrm>
            <a:off x="7781925" y="4305459"/>
            <a:ext cx="1432944" cy="81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Monitor current conditions , send  rain/other information for notification on Blynk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C2910-E852-4430-A62F-3B51C06E962A}"/>
              </a:ext>
            </a:extLst>
          </p:cNvPr>
          <p:cNvSpPr/>
          <p:nvPr/>
        </p:nvSpPr>
        <p:spPr>
          <a:xfrm>
            <a:off x="5090980" y="2013172"/>
            <a:ext cx="1002501" cy="74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Send Current Conditions for display on Blynk App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E2887C-6629-4230-9F20-45445E40613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081777" y="3351391"/>
            <a:ext cx="4150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FD783A-4D53-4329-B1D7-F4AFD4B1C1F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20678" y="3348854"/>
            <a:ext cx="296616" cy="2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42E110-95C4-4195-8927-EF2FE35D740F}"/>
              </a:ext>
            </a:extLst>
          </p:cNvPr>
          <p:cNvSpPr txBox="1"/>
          <p:nvPr/>
        </p:nvSpPr>
        <p:spPr>
          <a:xfrm>
            <a:off x="4353107" y="4288067"/>
            <a:ext cx="40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Yes</a:t>
            </a:r>
            <a:endParaRPr lang="en-I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4A9C8EE-8DD0-4105-8B2B-43BFF9F95D6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367242" y="4000882"/>
            <a:ext cx="751063" cy="696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BD1FF1-3550-4AB5-A3A3-F32AE0B877B2}"/>
              </a:ext>
            </a:extLst>
          </p:cNvPr>
          <p:cNvCxnSpPr>
            <a:cxnSpLocks/>
            <a:stCxn id="219" idx="2"/>
            <a:endCxn id="10" idx="0"/>
          </p:cNvCxnSpPr>
          <p:nvPr/>
        </p:nvCxnSpPr>
        <p:spPr>
          <a:xfrm rot="16200000" flipH="1">
            <a:off x="8031425" y="3838487"/>
            <a:ext cx="931278" cy="2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14F77E4-413F-47DC-AC94-14BA615F9C7F}"/>
              </a:ext>
            </a:extLst>
          </p:cNvPr>
          <p:cNvSpPr txBox="1"/>
          <p:nvPr/>
        </p:nvSpPr>
        <p:spPr>
          <a:xfrm>
            <a:off x="8489382" y="3706836"/>
            <a:ext cx="40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Yes</a:t>
            </a:r>
            <a:endParaRPr lang="en-I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829D9E-485A-4171-816A-268341926884}"/>
              </a:ext>
            </a:extLst>
          </p:cNvPr>
          <p:cNvSpPr txBox="1"/>
          <p:nvPr/>
        </p:nvSpPr>
        <p:spPr>
          <a:xfrm>
            <a:off x="9169697" y="2628379"/>
            <a:ext cx="41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No</a:t>
            </a:r>
            <a:endParaRPr lang="en-IE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7F237F-22A9-4523-937F-862C1AD54623}"/>
              </a:ext>
            </a:extLst>
          </p:cNvPr>
          <p:cNvSpPr/>
          <p:nvPr/>
        </p:nvSpPr>
        <p:spPr>
          <a:xfrm>
            <a:off x="1262625" y="2057400"/>
            <a:ext cx="819152" cy="65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Get current conditions from sensors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69126D7-A257-43EE-97B4-A4C3B62FB87D}"/>
              </a:ext>
            </a:extLst>
          </p:cNvPr>
          <p:cNvCxnSpPr>
            <a:cxnSpLocks/>
            <a:stCxn id="105" idx="3"/>
            <a:endCxn id="11" idx="1"/>
          </p:cNvCxnSpPr>
          <p:nvPr/>
        </p:nvCxnSpPr>
        <p:spPr>
          <a:xfrm>
            <a:off x="2081777" y="2383630"/>
            <a:ext cx="3009203" cy="2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>
            <a:extLst>
              <a:ext uri="{FF2B5EF4-FFF2-40B4-BE49-F238E27FC236}">
                <a16:creationId xmlns:a16="http://schemas.microsoft.com/office/drawing/2014/main" id="{1386C856-2285-4DFF-8DF1-64C800614E3A}"/>
              </a:ext>
            </a:extLst>
          </p:cNvPr>
          <p:cNvSpPr/>
          <p:nvPr/>
        </p:nvSpPr>
        <p:spPr>
          <a:xfrm>
            <a:off x="9611259" y="2322086"/>
            <a:ext cx="1289712" cy="1106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Continue?</a:t>
            </a:r>
          </a:p>
        </p:txBody>
      </p:sp>
      <p:sp>
        <p:nvSpPr>
          <p:cNvPr id="219" name="Diamond 218">
            <a:extLst>
              <a:ext uri="{FF2B5EF4-FFF2-40B4-BE49-F238E27FC236}">
                <a16:creationId xmlns:a16="http://schemas.microsoft.com/office/drawing/2014/main" id="{39F5F784-6B41-4DB4-9689-EA7781A629D8}"/>
              </a:ext>
            </a:extLst>
          </p:cNvPr>
          <p:cNvSpPr/>
          <p:nvPr/>
        </p:nvSpPr>
        <p:spPr>
          <a:xfrm>
            <a:off x="7850876" y="2366998"/>
            <a:ext cx="1289712" cy="10071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Is Drying in Progress?</a:t>
            </a:r>
          </a:p>
        </p:txBody>
      </p: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653B5D32-497B-4FCB-9C97-419715345FBE}"/>
              </a:ext>
            </a:extLst>
          </p:cNvPr>
          <p:cNvCxnSpPr>
            <a:cxnSpLocks/>
            <a:stCxn id="219" idx="3"/>
            <a:endCxn id="202" idx="1"/>
          </p:cNvCxnSpPr>
          <p:nvPr/>
        </p:nvCxnSpPr>
        <p:spPr>
          <a:xfrm>
            <a:off x="9140588" y="2870590"/>
            <a:ext cx="470671" cy="4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C05807A9-3702-4066-B3F8-828C0E5A33E0}"/>
              </a:ext>
            </a:extLst>
          </p:cNvPr>
          <p:cNvCxnSpPr>
            <a:cxnSpLocks/>
            <a:stCxn id="10" idx="3"/>
            <a:endCxn id="202" idx="2"/>
          </p:cNvCxnSpPr>
          <p:nvPr/>
        </p:nvCxnSpPr>
        <p:spPr>
          <a:xfrm flipV="1">
            <a:off x="9214869" y="3429000"/>
            <a:ext cx="1041246" cy="128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59464C2A-67F5-41AE-93E2-E35F5A8B24FA}"/>
              </a:ext>
            </a:extLst>
          </p:cNvPr>
          <p:cNvSpPr/>
          <p:nvPr/>
        </p:nvSpPr>
        <p:spPr>
          <a:xfrm>
            <a:off x="136629" y="2709859"/>
            <a:ext cx="701571" cy="321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Start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EFD3E77-AA09-4952-AA62-BD1A03B91D38}"/>
              </a:ext>
            </a:extLst>
          </p:cNvPr>
          <p:cNvSpPr/>
          <p:nvPr/>
        </p:nvSpPr>
        <p:spPr>
          <a:xfrm>
            <a:off x="11317564" y="2700334"/>
            <a:ext cx="842064" cy="34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End</a:t>
            </a:r>
            <a:endParaRPr lang="en-IE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DC8038C-CE5B-4667-8E96-93D0E7267E6E}"/>
              </a:ext>
            </a:extLst>
          </p:cNvPr>
          <p:cNvSpPr/>
          <p:nvPr/>
        </p:nvSpPr>
        <p:spPr>
          <a:xfrm>
            <a:off x="6481421" y="2169251"/>
            <a:ext cx="1002501" cy="1402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Display information on Blynk App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9C4CF743-A330-47A9-BE8C-DFBEE4F96D36}"/>
              </a:ext>
            </a:extLst>
          </p:cNvPr>
          <p:cNvCxnSpPr>
            <a:stCxn id="5" idx="3"/>
            <a:endCxn id="276" idx="1"/>
          </p:cNvCxnSpPr>
          <p:nvPr/>
        </p:nvCxnSpPr>
        <p:spPr>
          <a:xfrm flipV="1">
            <a:off x="5171839" y="2870591"/>
            <a:ext cx="1309582" cy="478263"/>
          </a:xfrm>
          <a:prstGeom prst="bentConnector3">
            <a:avLst>
              <a:gd name="adj1" fmla="val 71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FB11CD66-5512-4A54-9D73-CFDC084363F9}"/>
              </a:ext>
            </a:extLst>
          </p:cNvPr>
          <p:cNvCxnSpPr>
            <a:stCxn id="11" idx="3"/>
            <a:endCxn id="276" idx="1"/>
          </p:cNvCxnSpPr>
          <p:nvPr/>
        </p:nvCxnSpPr>
        <p:spPr>
          <a:xfrm>
            <a:off x="6093481" y="2386167"/>
            <a:ext cx="387940" cy="484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0014E38D-AF09-4A38-B8E4-B2F3E88ABE83}"/>
              </a:ext>
            </a:extLst>
          </p:cNvPr>
          <p:cNvCxnSpPr>
            <a:stCxn id="8" idx="3"/>
            <a:endCxn id="276" idx="1"/>
          </p:cNvCxnSpPr>
          <p:nvPr/>
        </p:nvCxnSpPr>
        <p:spPr>
          <a:xfrm flipV="1">
            <a:off x="6093481" y="2870591"/>
            <a:ext cx="387940" cy="1854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3D6DD8A1-2319-4FA4-8096-9EC331C9C697}"/>
              </a:ext>
            </a:extLst>
          </p:cNvPr>
          <p:cNvSpPr txBox="1"/>
          <p:nvPr/>
        </p:nvSpPr>
        <p:spPr>
          <a:xfrm>
            <a:off x="5423857" y="3121245"/>
            <a:ext cx="41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No</a:t>
            </a:r>
            <a:endParaRPr lang="en-IE" dirty="0"/>
          </a:p>
        </p:txBody>
      </p: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0E31AD66-45D7-47EC-9C09-9D05CFAB2AB2}"/>
              </a:ext>
            </a:extLst>
          </p:cNvPr>
          <p:cNvCxnSpPr>
            <a:stCxn id="276" idx="3"/>
            <a:endCxn id="219" idx="1"/>
          </p:cNvCxnSpPr>
          <p:nvPr/>
        </p:nvCxnSpPr>
        <p:spPr>
          <a:xfrm flipV="1">
            <a:off x="7483922" y="2870590"/>
            <a:ext cx="3669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5EAEBA4F-157E-43FC-AECD-BA0BBEA28177}"/>
              </a:ext>
            </a:extLst>
          </p:cNvPr>
          <p:cNvCxnSpPr>
            <a:cxnSpLocks/>
            <a:stCxn id="202" idx="3"/>
            <a:endCxn id="230" idx="1"/>
          </p:cNvCxnSpPr>
          <p:nvPr/>
        </p:nvCxnSpPr>
        <p:spPr>
          <a:xfrm flipV="1">
            <a:off x="10900971" y="2872235"/>
            <a:ext cx="416593" cy="3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547810F2-7492-4974-9C37-FAAFCC9C8ECD}"/>
              </a:ext>
            </a:extLst>
          </p:cNvPr>
          <p:cNvSpPr txBox="1"/>
          <p:nvPr/>
        </p:nvSpPr>
        <p:spPr>
          <a:xfrm>
            <a:off x="10879755" y="2676098"/>
            <a:ext cx="41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No</a:t>
            </a:r>
            <a:endParaRPr lang="en-IE" dirty="0"/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E322D4C4-C486-4F42-98FD-327360067866}"/>
              </a:ext>
            </a:extLst>
          </p:cNvPr>
          <p:cNvCxnSpPr>
            <a:stCxn id="229" idx="3"/>
            <a:endCxn id="105" idx="1"/>
          </p:cNvCxnSpPr>
          <p:nvPr/>
        </p:nvCxnSpPr>
        <p:spPr>
          <a:xfrm flipV="1">
            <a:off x="838200" y="2383630"/>
            <a:ext cx="424425" cy="486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B6C252CC-ACBB-422C-8798-2C8B45E67116}"/>
              </a:ext>
            </a:extLst>
          </p:cNvPr>
          <p:cNvCxnSpPr>
            <a:stCxn id="229" idx="3"/>
            <a:endCxn id="3" idx="1"/>
          </p:cNvCxnSpPr>
          <p:nvPr/>
        </p:nvCxnSpPr>
        <p:spPr>
          <a:xfrm>
            <a:off x="838200" y="2870591"/>
            <a:ext cx="424425" cy="480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D61BB6E1-53B5-41FA-A25A-F8A39D864B03}"/>
              </a:ext>
            </a:extLst>
          </p:cNvPr>
          <p:cNvCxnSpPr>
            <a:stCxn id="202" idx="0"/>
          </p:cNvCxnSpPr>
          <p:nvPr/>
        </p:nvCxnSpPr>
        <p:spPr>
          <a:xfrm rot="16200000" flipH="1" flipV="1">
            <a:off x="5311006" y="-2074521"/>
            <a:ext cx="548503" cy="9341715"/>
          </a:xfrm>
          <a:prstGeom prst="bentConnector4">
            <a:avLst>
              <a:gd name="adj1" fmla="val -166707"/>
              <a:gd name="adj2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D33263EE-1FBD-497A-9CEA-F142582B0D3E}"/>
              </a:ext>
            </a:extLst>
          </p:cNvPr>
          <p:cNvSpPr txBox="1"/>
          <p:nvPr/>
        </p:nvSpPr>
        <p:spPr>
          <a:xfrm>
            <a:off x="9921836" y="1774014"/>
            <a:ext cx="40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Yes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615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762D97-511A-4C64-A0AF-197019274DE0}"/>
              </a:ext>
            </a:extLst>
          </p:cNvPr>
          <p:cNvSpPr/>
          <p:nvPr/>
        </p:nvSpPr>
        <p:spPr>
          <a:xfrm>
            <a:off x="528098" y="1040361"/>
            <a:ext cx="1451295" cy="54001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Weather API</a:t>
            </a:r>
          </a:p>
        </p:txBody>
      </p:sp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15E8A5E6-0021-4E80-A2D2-DDE0D21E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2863" y="2343810"/>
            <a:ext cx="1470493" cy="1470493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6AD803BD-A4C2-4800-A830-8AAFF060B9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04658"/>
            <a:ext cx="10515600" cy="808080"/>
          </a:xfrm>
        </p:spPr>
        <p:txBody>
          <a:bodyPr/>
          <a:lstStyle/>
          <a:p>
            <a:pPr algn="ctr"/>
            <a:r>
              <a:rPr lang="en-IE" b="1" u="sng" dirty="0"/>
              <a:t>Weather Depends IoT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F3EC0-C900-4892-94DD-405F28D0D77F}"/>
              </a:ext>
            </a:extLst>
          </p:cNvPr>
          <p:cNvSpPr txBox="1"/>
          <p:nvPr/>
        </p:nvSpPr>
        <p:spPr>
          <a:xfrm>
            <a:off x="2306772" y="4120150"/>
            <a:ext cx="364102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050" dirty="0"/>
              <a:t>	connected to home </a:t>
            </a:r>
            <a:r>
              <a:rPr lang="en-IE" sz="1050" dirty="0" err="1"/>
              <a:t>Wifi</a:t>
            </a:r>
            <a:r>
              <a:rPr lang="en-IE" sz="1050" dirty="0"/>
              <a:t> (802.11 protocol):</a:t>
            </a:r>
          </a:p>
          <a:p>
            <a:r>
              <a:rPr lang="en-IE" sz="1050" dirty="0"/>
              <a:t>Home to python code that does the following:</a:t>
            </a:r>
          </a:p>
          <a:p>
            <a:pPr marL="342900" indent="-342900">
              <a:buAutoNum type="arabicPeriod"/>
            </a:pPr>
            <a:r>
              <a:rPr lang="en-IE" sz="1050" dirty="0"/>
              <a:t>Requests using HTTP local hourly weather forecast from public Weather API</a:t>
            </a:r>
          </a:p>
          <a:p>
            <a:pPr marL="342900" indent="-342900">
              <a:buAutoNum type="arabicPeriod"/>
            </a:pPr>
            <a:r>
              <a:rPr lang="en-IE" sz="1050" dirty="0"/>
              <a:t>Determines whether hourly weather meets criteria as per programme</a:t>
            </a:r>
          </a:p>
          <a:p>
            <a:pPr marL="342900" indent="-342900">
              <a:buAutoNum type="arabicPeriod"/>
            </a:pPr>
            <a:r>
              <a:rPr lang="en-IE" sz="1050" dirty="0"/>
              <a:t>Pushes findings to be displayed on Blynk mobile phone app</a:t>
            </a:r>
          </a:p>
          <a:p>
            <a:pPr marL="342900" indent="-342900">
              <a:buAutoNum type="arabicPeriod"/>
            </a:pPr>
            <a:r>
              <a:rPr lang="en-IE" sz="1050" dirty="0"/>
              <a:t>Using physical sensors determines actual conditions and writes to the Blynk app</a:t>
            </a:r>
          </a:p>
          <a:p>
            <a:pPr marL="342900" indent="-342900">
              <a:buAutoNum type="arabicPeriod"/>
            </a:pPr>
            <a:r>
              <a:rPr lang="en-IE" sz="1050" dirty="0"/>
              <a:t>Takes input of drying in progress button and phone GPS data from Blynk app</a:t>
            </a:r>
          </a:p>
          <a:p>
            <a:pPr marL="342900" indent="-342900">
              <a:buAutoNum type="arabicPeriod"/>
            </a:pPr>
            <a:r>
              <a:rPr lang="en-IE" sz="1050" dirty="0"/>
              <a:t>Takes input from sense hat joystick to signal change in drying progress</a:t>
            </a:r>
          </a:p>
          <a:p>
            <a:pPr marL="342900" indent="-342900">
              <a:buAutoNum type="arabicPeriod"/>
            </a:pPr>
            <a:r>
              <a:rPr lang="en-IE" sz="1050" dirty="0"/>
              <a:t>Decides push notifications and email based on the above</a:t>
            </a:r>
          </a:p>
          <a:p>
            <a:pPr marL="342900" indent="-342900">
              <a:buAutoNum type="arabicPeriod"/>
            </a:pPr>
            <a:r>
              <a:rPr lang="en-IE" sz="1050" dirty="0"/>
              <a:t>Sense hat simple LED display based on the above</a:t>
            </a:r>
          </a:p>
        </p:txBody>
      </p:sp>
      <p:pic>
        <p:nvPicPr>
          <p:cNvPr id="35" name="Graphic 34" descr="The sun peeking from behind a cloud">
            <a:extLst>
              <a:ext uri="{FF2B5EF4-FFF2-40B4-BE49-F238E27FC236}">
                <a16:creationId xmlns:a16="http://schemas.microsoft.com/office/drawing/2014/main" id="{7AE49902-52E8-4968-A8A9-0D75E2CBE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838" y="359105"/>
            <a:ext cx="1352724" cy="13527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3EF2F6-3079-44B0-9166-817E93940B22}"/>
              </a:ext>
            </a:extLst>
          </p:cNvPr>
          <p:cNvSpPr txBox="1"/>
          <p:nvPr/>
        </p:nvSpPr>
        <p:spPr>
          <a:xfrm>
            <a:off x="9993127" y="3742385"/>
            <a:ext cx="1961741" cy="369332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Blynk Mobile App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571AB-90E5-4E9C-AC94-F7D8B4B2AFE1}"/>
              </a:ext>
            </a:extLst>
          </p:cNvPr>
          <p:cNvSpPr/>
          <p:nvPr/>
        </p:nvSpPr>
        <p:spPr>
          <a:xfrm>
            <a:off x="41500" y="3924149"/>
            <a:ext cx="1185085" cy="1053026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Rain Sensor and DHT11 Humidity and Temperature Sensor connected to the Raspberry Pi via GPIO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1F7A1-1B73-4F41-B2AE-7A651A3881B4}"/>
              </a:ext>
            </a:extLst>
          </p:cNvPr>
          <p:cNvSpPr txBox="1"/>
          <p:nvPr/>
        </p:nvSpPr>
        <p:spPr>
          <a:xfrm>
            <a:off x="6260630" y="3341105"/>
            <a:ext cx="1470493" cy="369332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Blynk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44A4B-795B-4A36-BF15-BC18C914F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45523" y="2417820"/>
            <a:ext cx="2151199" cy="167989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E983098-2C76-4CE1-9E0E-C7E5673290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690742" y="2837073"/>
            <a:ext cx="493786" cy="490494"/>
          </a:xfrm>
          <a:prstGeom prst="rect">
            <a:avLst/>
          </a:prstGeom>
        </p:spPr>
      </p:pic>
      <p:pic>
        <p:nvPicPr>
          <p:cNvPr id="14" name="Picture 1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B90A691-AA25-4D5F-A650-DB27C22EF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53746" y="3478909"/>
            <a:ext cx="1053026" cy="1053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DC9FA-7D8F-49E0-BE1A-5083122D0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253746" y="4337044"/>
            <a:ext cx="756999" cy="472011"/>
          </a:xfrm>
          <a:prstGeom prst="rect">
            <a:avLst/>
          </a:prstGeom>
        </p:spPr>
      </p:pic>
      <p:pic>
        <p:nvPicPr>
          <p:cNvPr id="26" name="Graphic 25" descr="A cloud with raindrops">
            <a:extLst>
              <a:ext uri="{FF2B5EF4-FFF2-40B4-BE49-F238E27FC236}">
                <a16:creationId xmlns:a16="http://schemas.microsoft.com/office/drawing/2014/main" id="{8D7BB8A1-27FB-48F0-8DB2-D0BFDBE38B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2430" y="2456348"/>
            <a:ext cx="1438888" cy="14388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CCA100-6C5A-4F01-8063-9F787A021F42}"/>
              </a:ext>
            </a:extLst>
          </p:cNvPr>
          <p:cNvSpPr txBox="1"/>
          <p:nvPr/>
        </p:nvSpPr>
        <p:spPr>
          <a:xfrm>
            <a:off x="2817845" y="3668074"/>
            <a:ext cx="2793499" cy="369332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IE" dirty="0"/>
              <a:t>Raspberry Pi with Sense Hat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34405E0-FC88-4E13-8756-B65D2B3CAB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44244" y="2243198"/>
            <a:ext cx="1091647" cy="10843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E1AF56-39D7-4F14-BB20-865B6047FE79}"/>
              </a:ext>
            </a:extLst>
          </p:cNvPr>
          <p:cNvCxnSpPr/>
          <p:nvPr/>
        </p:nvCxnSpPr>
        <p:spPr>
          <a:xfrm>
            <a:off x="1719743" y="1580380"/>
            <a:ext cx="805343" cy="93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421B2F-78AE-45A0-84C0-A5F5AA456587}"/>
              </a:ext>
            </a:extLst>
          </p:cNvPr>
          <p:cNvCxnSpPr/>
          <p:nvPr/>
        </p:nvCxnSpPr>
        <p:spPr>
          <a:xfrm flipH="1" flipV="1">
            <a:off x="1979393" y="1430571"/>
            <a:ext cx="923702" cy="104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538C6-2338-4ECD-8918-BDF8192F08E9}"/>
              </a:ext>
            </a:extLst>
          </p:cNvPr>
          <p:cNvCxnSpPr/>
          <p:nvPr/>
        </p:nvCxnSpPr>
        <p:spPr>
          <a:xfrm>
            <a:off x="3976382" y="2642532"/>
            <a:ext cx="2332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EFDE83-2621-42FC-8EDB-AA15C7533473}"/>
              </a:ext>
            </a:extLst>
          </p:cNvPr>
          <p:cNvCxnSpPr/>
          <p:nvPr/>
        </p:nvCxnSpPr>
        <p:spPr>
          <a:xfrm flipH="1">
            <a:off x="3951215" y="2910980"/>
            <a:ext cx="2382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F6C70BD-DB5B-4CB9-94E8-50F262AE9D3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7535891" y="2774414"/>
            <a:ext cx="2991800" cy="10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DAE82E-B565-49FD-889C-3C3687E3BDE9}"/>
              </a:ext>
            </a:extLst>
          </p:cNvPr>
          <p:cNvCxnSpPr>
            <a:cxnSpLocks/>
          </p:cNvCxnSpPr>
          <p:nvPr/>
        </p:nvCxnSpPr>
        <p:spPr>
          <a:xfrm flipH="1">
            <a:off x="7535891" y="3043097"/>
            <a:ext cx="2991800" cy="35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93D0CC-0D16-49FD-811C-005ABE2A9E4B}"/>
              </a:ext>
            </a:extLst>
          </p:cNvPr>
          <p:cNvSpPr txBox="1"/>
          <p:nvPr/>
        </p:nvSpPr>
        <p:spPr>
          <a:xfrm>
            <a:off x="9993126" y="4162840"/>
            <a:ext cx="1961741" cy="1223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050" dirty="0"/>
              <a:t>Via Blynk Server: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/>
              <a:t>Reads from and writes to the Raspberry Pi Python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/>
              <a:t>Using Blynk Webhook writes Drying in Progress status to </a:t>
            </a:r>
            <a:r>
              <a:rPr lang="en-IE" sz="1050" dirty="0" err="1"/>
              <a:t>ThingSpeak</a:t>
            </a:r>
            <a:r>
              <a:rPr lang="en-IE" sz="1050" dirty="0"/>
              <a:t> Drying Channel.</a:t>
            </a:r>
          </a:p>
          <a:p>
            <a:endParaRPr lang="en-IE" sz="1050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91B228C-AAC5-46D0-AABB-FF8A24B583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738714" y="4912946"/>
            <a:ext cx="2463492" cy="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Weather Depends</vt:lpstr>
      <vt:lpstr>Potential Logic for Drying Weather Window:</vt:lpstr>
      <vt:lpstr>Weather Depends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Depends</dc:title>
  <dc:creator>Kathleen McCarthy Kelleher</dc:creator>
  <cp:lastModifiedBy>Kathleen McCarthy Kelleher</cp:lastModifiedBy>
  <cp:revision>36</cp:revision>
  <dcterms:created xsi:type="dcterms:W3CDTF">2020-12-07T15:25:09Z</dcterms:created>
  <dcterms:modified xsi:type="dcterms:W3CDTF">2021-01-02T22:07:36Z</dcterms:modified>
</cp:coreProperties>
</file>