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94B2-8C3F-4336-A9B6-4BC495BAF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DA677-F477-4BD8-A6C4-3DB2103EC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D031-9C06-44D7-8258-8C889D92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AF2B-89D2-4917-B388-89B86C42A952}" type="datetimeFigureOut">
              <a:rPr lang="en-IE" smtClean="0"/>
              <a:t>05/04/2022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ED20-27A5-4195-9C3B-77363D78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93F7-8815-4314-9B0C-35517C2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C1CC-7C6A-433B-B038-626CEE5B1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82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EA71-E2E3-4F01-8550-A857ACC6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06914-C116-4717-8AC2-18DB6DFC1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C2065-F092-44AA-B0F4-0C257263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AF2B-89D2-4917-B388-89B86C42A952}" type="datetimeFigureOut">
              <a:rPr lang="en-IE" smtClean="0"/>
              <a:t>05/04/2022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F807-E0A7-4896-A49B-C46446FC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30D-BD65-44F3-8CE2-3A1765C0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C1CC-7C6A-433B-B038-626CEE5B1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912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9B0F0-EA84-485D-81BD-ED9C5896E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ECE54-17F4-4967-AC90-D20E808B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D3B0-BA66-48AE-94E1-3AC5F43D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AF2B-89D2-4917-B388-89B86C42A952}" type="datetimeFigureOut">
              <a:rPr lang="en-IE" smtClean="0"/>
              <a:t>05/04/2022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2EA4-86B9-4D43-9626-DA0E9CC7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6774E-CDEB-4208-9A83-3C2D3F04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C1CC-7C6A-433B-B038-626CEE5B1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98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C3F5-EC58-452A-8735-FD1E595C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FF50-DD14-4321-BC54-459B37E8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3D19-C8AC-4A30-AD01-32AFACE8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AF2B-89D2-4917-B388-89B86C42A952}" type="datetimeFigureOut">
              <a:rPr lang="en-IE" smtClean="0"/>
              <a:t>05/04/2022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CEC-D1E9-4E36-8898-7667FFD4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E7E1-3651-420E-A3FF-CA0CA887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C1CC-7C6A-433B-B038-626CEE5B1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086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0F25-26D9-49A0-A542-F2636365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29EE-2289-49DA-A1B5-AB2274A9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C577F-4D88-40FE-ABD7-344D5C6A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AF2B-89D2-4917-B388-89B86C42A952}" type="datetimeFigureOut">
              <a:rPr lang="en-IE" smtClean="0"/>
              <a:t>05/04/2022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0F2F0-1E09-4FFD-A558-4BE20F86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53E2E-A4D1-4896-B190-2C3A5D27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C1CC-7C6A-433B-B038-626CEE5B1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795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B506-1A14-473B-ADAC-2914C0A2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FB02-8C62-45E3-AD38-E29153C1F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61425-9F56-4361-B078-B72B2729C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8AF03-DAA8-4D39-8C5B-457B7A0E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AF2B-89D2-4917-B388-89B86C42A952}" type="datetimeFigureOut">
              <a:rPr lang="en-IE" smtClean="0"/>
              <a:t>05/04/2022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A58BD-4F32-4856-98C1-EFED7247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D304F-FCFC-4201-BC9C-E88B84F1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C1CC-7C6A-433B-B038-626CEE5B1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39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E8B9-E553-4EE7-936F-02FA0419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736B6-190B-4FF8-8BF4-CBACC0CC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1EFAB-DCD9-431B-B9F2-70A367D1D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42213-861B-4F93-9C60-C96A71E4E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3FF9-22D3-4DF8-8D98-C1E17A795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70B06-6EEE-46DA-AF5E-B2687DAD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AF2B-89D2-4917-B388-89B86C42A952}" type="datetimeFigureOut">
              <a:rPr lang="en-IE" smtClean="0"/>
              <a:t>05/04/2022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C41D8-8F56-4608-94CC-6C145A1B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9DB8F-25BA-4E16-901F-3592964C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C1CC-7C6A-433B-B038-626CEE5B1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31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7E47-F13C-48C0-A05E-FB5D7DA1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DCB9D-B4A4-420B-8499-5959200B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AF2B-89D2-4917-B388-89B86C42A952}" type="datetimeFigureOut">
              <a:rPr lang="en-IE" smtClean="0"/>
              <a:t>05/04/2022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6333C-A669-4751-920E-01D29B80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0937E-16D1-4FD5-B294-46E6C698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C1CC-7C6A-433B-B038-626CEE5B1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63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D54E1-BFD3-4A14-9996-957AD61B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AF2B-89D2-4917-B388-89B86C42A952}" type="datetimeFigureOut">
              <a:rPr lang="en-IE" smtClean="0"/>
              <a:t>05/04/2022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771E8-7C6C-4EFD-8851-27569C4A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353AD-8FBB-4400-8B9D-A7F0645A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C1CC-7C6A-433B-B038-626CEE5B1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247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3FBA-3B56-4DAD-862C-DECAD8D8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EB82-9504-482F-80A8-39EB771A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C2A7F-2660-4130-8DB7-AE6AC20C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B826-80B2-43B9-8BF6-8433695C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AF2B-89D2-4917-B388-89B86C42A952}" type="datetimeFigureOut">
              <a:rPr lang="en-IE" smtClean="0"/>
              <a:t>05/04/2022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D6A89-A9A0-411C-8DA3-C5E2D5D1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9B4E-518B-4347-BFF8-68B1D60A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C1CC-7C6A-433B-B038-626CEE5B1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347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953B-9F41-4F21-8583-1F057627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DDA88-0119-4223-9346-5A756B77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5AE2F-F018-41B5-8124-2264DDB9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7513B-D331-4ED5-8575-86C96DA7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AF2B-89D2-4917-B388-89B86C42A952}" type="datetimeFigureOut">
              <a:rPr lang="en-IE" smtClean="0"/>
              <a:t>05/04/2022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7727D-2F19-4E13-8619-32CBC83C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CBAEE-222D-40AD-BFA1-14415D52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C1CC-7C6A-433B-B038-626CEE5B1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904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234A8-9805-4BBC-9937-AC7B81C3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C6566-C8EE-49DF-9413-BE5481B4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793C-412C-4FF9-9825-A0198C952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AF2B-89D2-4917-B388-89B86C42A952}" type="datetimeFigureOut">
              <a:rPr lang="en-IE" smtClean="0"/>
              <a:t>05/04/2022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9CDB-0728-49CD-8694-89076B94B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6732-233A-4728-B2EA-73AC5C0AC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C1CC-7C6A-433B-B038-626CEE5B1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oogle_Calendar_icon_(2020)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d3zero.net/201605/google-io-2016-firebase-parse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oogle_Calendar_icon_(2020)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ad3zero.net/201605/google-io-2016-firebase-parse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oogle_Calendar_icon_(2020)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ad3zero.net/201605/google-io-2016-firebase-parse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C1CEC199-31F4-46AC-9238-A09FF6D82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10504" y="1315249"/>
            <a:ext cx="1698247" cy="1698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A94761-02BC-4E65-BF29-89D0DA5B3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128" y="1315248"/>
            <a:ext cx="1973746" cy="4189967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CF40660-8851-431D-A308-5AEE72FF8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0391" y="1315250"/>
            <a:ext cx="3313651" cy="169824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3F38E3-60EA-4340-826B-3C5E684DA61A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7082874" y="2164373"/>
            <a:ext cx="2127630" cy="124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11E003-CBA5-4892-A888-6E35280947DD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 flipV="1">
            <a:off x="3734042" y="2164373"/>
            <a:ext cx="1375086" cy="124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48765B-8B5A-41A8-BC0A-A1AB0B770500}"/>
              </a:ext>
            </a:extLst>
          </p:cNvPr>
          <p:cNvCxnSpPr>
            <a:cxnSpLocks/>
          </p:cNvCxnSpPr>
          <p:nvPr/>
        </p:nvCxnSpPr>
        <p:spPr>
          <a:xfrm flipH="1">
            <a:off x="7068205" y="2745078"/>
            <a:ext cx="2121704" cy="127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6F7B80-FA8E-4A09-B28F-BD1F90008717}"/>
              </a:ext>
            </a:extLst>
          </p:cNvPr>
          <p:cNvCxnSpPr>
            <a:cxnSpLocks/>
          </p:cNvCxnSpPr>
          <p:nvPr/>
        </p:nvCxnSpPr>
        <p:spPr>
          <a:xfrm>
            <a:off x="2987422" y="2517553"/>
            <a:ext cx="2121706" cy="182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57852A-6A55-4A7D-8BC4-4C3840542EAC}"/>
              </a:ext>
            </a:extLst>
          </p:cNvPr>
          <p:cNvSpPr txBox="1"/>
          <p:nvPr/>
        </p:nvSpPr>
        <p:spPr>
          <a:xfrm>
            <a:off x="7512257" y="2658766"/>
            <a:ext cx="130517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i="1" dirty="0"/>
              <a:t>GET calendars and GET/POST events via Google Calendar API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093460-BF6F-4B3A-82BF-B903CF65BEA7}"/>
              </a:ext>
            </a:extLst>
          </p:cNvPr>
          <p:cNvSpPr txBox="1"/>
          <p:nvPr/>
        </p:nvSpPr>
        <p:spPr>
          <a:xfrm>
            <a:off x="3340967" y="2798465"/>
            <a:ext cx="158067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i="1" dirty="0"/>
              <a:t>Save and retrieve User details and calendar roles using Realtime Database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A9C2B1-1E64-4F24-B24D-E3449F77C46E}"/>
              </a:ext>
            </a:extLst>
          </p:cNvPr>
          <p:cNvSpPr txBox="1"/>
          <p:nvPr/>
        </p:nvSpPr>
        <p:spPr>
          <a:xfrm>
            <a:off x="5540829" y="5542752"/>
            <a:ext cx="1446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Native Android App</a:t>
            </a:r>
          </a:p>
        </p:txBody>
      </p:sp>
    </p:spTree>
    <p:extLst>
      <p:ext uri="{BB962C8B-B14F-4D97-AF65-F5344CB8AC3E}">
        <p14:creationId xmlns:p14="http://schemas.microsoft.com/office/powerpoint/2010/main" val="88189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EEBE6E-B0C1-49B5-93CC-5E51A038CE86}"/>
              </a:ext>
            </a:extLst>
          </p:cNvPr>
          <p:cNvSpPr/>
          <p:nvPr/>
        </p:nvSpPr>
        <p:spPr>
          <a:xfrm>
            <a:off x="1088943" y="597329"/>
            <a:ext cx="10368000" cy="58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5CC633E6-ECB1-4B29-8FD1-FAAD76E77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86666" y="2658766"/>
            <a:ext cx="1501039" cy="150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5208EB-3350-4BF5-B184-1F94437CB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128" y="1315248"/>
            <a:ext cx="1973746" cy="4189967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C2EC2CF-6401-4480-BE6A-F3BB4C25F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02661" y="2863215"/>
            <a:ext cx="2131004" cy="10921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26CBEF-4788-4C15-AB7E-433FE0106335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7082874" y="3409286"/>
            <a:ext cx="2303792" cy="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962384-7C4E-4DB9-AD94-8B70B43CA64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275045" y="3410232"/>
            <a:ext cx="1834083" cy="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398602-9274-4980-AEDD-08489C0E885D}"/>
              </a:ext>
            </a:extLst>
          </p:cNvPr>
          <p:cNvCxnSpPr>
            <a:cxnSpLocks/>
          </p:cNvCxnSpPr>
          <p:nvPr/>
        </p:nvCxnSpPr>
        <p:spPr>
          <a:xfrm flipH="1">
            <a:off x="7068205" y="3818103"/>
            <a:ext cx="2318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FE6A99-EFC0-42D5-810B-517883F102B4}"/>
              </a:ext>
            </a:extLst>
          </p:cNvPr>
          <p:cNvCxnSpPr>
            <a:cxnSpLocks/>
          </p:cNvCxnSpPr>
          <p:nvPr/>
        </p:nvCxnSpPr>
        <p:spPr>
          <a:xfrm>
            <a:off x="3275045" y="3818103"/>
            <a:ext cx="1848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D2AFEB-B400-4D7C-9515-8E46578F4C21}"/>
              </a:ext>
            </a:extLst>
          </p:cNvPr>
          <p:cNvSpPr txBox="1"/>
          <p:nvPr/>
        </p:nvSpPr>
        <p:spPr>
          <a:xfrm>
            <a:off x="7688125" y="3251188"/>
            <a:ext cx="10932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i="1" dirty="0"/>
              <a:t>GET calendars and GET/POST events via Google Calendar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4ED4F-C1FB-4653-BA60-2ECB9985C3F7}"/>
              </a:ext>
            </a:extLst>
          </p:cNvPr>
          <p:cNvSpPr txBox="1"/>
          <p:nvPr/>
        </p:nvSpPr>
        <p:spPr>
          <a:xfrm>
            <a:off x="3593270" y="3198575"/>
            <a:ext cx="117945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i="1" dirty="0"/>
              <a:t>Save and retrieve User details and calendar roles using Realtime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0EAF5-3AE1-4919-B93A-9C3462CD1C62}"/>
              </a:ext>
            </a:extLst>
          </p:cNvPr>
          <p:cNvSpPr txBox="1"/>
          <p:nvPr/>
        </p:nvSpPr>
        <p:spPr>
          <a:xfrm>
            <a:off x="5253136" y="5607639"/>
            <a:ext cx="1742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/>
              <a:t>Native Android App</a:t>
            </a:r>
          </a:p>
        </p:txBody>
      </p:sp>
    </p:spTree>
    <p:extLst>
      <p:ext uri="{BB962C8B-B14F-4D97-AF65-F5344CB8AC3E}">
        <p14:creationId xmlns:p14="http://schemas.microsoft.com/office/powerpoint/2010/main" val="334245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D5192826-F25B-4DCC-BEFE-7D7FF8BB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34743" y="2658766"/>
            <a:ext cx="1501039" cy="150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A816E-B2D7-4355-8F05-F87B4F0C8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205" y="1315248"/>
            <a:ext cx="1973746" cy="4189967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7C10FE2B-C984-42B2-92B6-83EB2CDDA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50738" y="2863215"/>
            <a:ext cx="2131004" cy="109214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F7E9DA-C65A-456B-B954-03BC2F3C7EC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6830951" y="3409286"/>
            <a:ext cx="2303792" cy="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C1AE80-2557-471A-880A-244F79CD3BD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023122" y="3410232"/>
            <a:ext cx="1834083" cy="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2BBAF5-D2E6-4359-9D25-7D8886F95D3E}"/>
              </a:ext>
            </a:extLst>
          </p:cNvPr>
          <p:cNvCxnSpPr>
            <a:cxnSpLocks/>
          </p:cNvCxnSpPr>
          <p:nvPr/>
        </p:nvCxnSpPr>
        <p:spPr>
          <a:xfrm flipH="1">
            <a:off x="6816282" y="3818103"/>
            <a:ext cx="2318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4560F4-B259-47E6-AE1F-CD2436FD6D69}"/>
              </a:ext>
            </a:extLst>
          </p:cNvPr>
          <p:cNvCxnSpPr>
            <a:cxnSpLocks/>
          </p:cNvCxnSpPr>
          <p:nvPr/>
        </p:nvCxnSpPr>
        <p:spPr>
          <a:xfrm>
            <a:off x="3023122" y="3818103"/>
            <a:ext cx="1848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FA22F5-6FC9-4707-938D-1C688892C6D7}"/>
              </a:ext>
            </a:extLst>
          </p:cNvPr>
          <p:cNvSpPr txBox="1"/>
          <p:nvPr/>
        </p:nvSpPr>
        <p:spPr>
          <a:xfrm>
            <a:off x="7436202" y="3251188"/>
            <a:ext cx="10932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i="1" dirty="0"/>
              <a:t>GET calendars and GET/POST events via Google Calendar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F0968-A769-4449-858A-9440D3CE5FD6}"/>
              </a:ext>
            </a:extLst>
          </p:cNvPr>
          <p:cNvSpPr txBox="1"/>
          <p:nvPr/>
        </p:nvSpPr>
        <p:spPr>
          <a:xfrm>
            <a:off x="3341347" y="3198575"/>
            <a:ext cx="117945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i="1" dirty="0"/>
              <a:t>Save and retrieve User details and calendar roles using Realtime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3F3C2-27FB-483A-97E1-D0D4BE63ED05}"/>
              </a:ext>
            </a:extLst>
          </p:cNvPr>
          <p:cNvSpPr txBox="1"/>
          <p:nvPr/>
        </p:nvSpPr>
        <p:spPr>
          <a:xfrm>
            <a:off x="5001213" y="5607639"/>
            <a:ext cx="1742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/>
              <a:t>Native Android App</a:t>
            </a:r>
          </a:p>
        </p:txBody>
      </p:sp>
    </p:spTree>
    <p:extLst>
      <p:ext uri="{BB962C8B-B14F-4D97-AF65-F5344CB8AC3E}">
        <p14:creationId xmlns:p14="http://schemas.microsoft.com/office/powerpoint/2010/main" val="59488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McCarthy Kelleher (20042361)</dc:creator>
  <cp:lastModifiedBy>Kathleen McCarthy Kelleher (20042361)</cp:lastModifiedBy>
  <cp:revision>7</cp:revision>
  <dcterms:created xsi:type="dcterms:W3CDTF">2021-11-13T16:31:18Z</dcterms:created>
  <dcterms:modified xsi:type="dcterms:W3CDTF">2022-04-05T14:45:59Z</dcterms:modified>
</cp:coreProperties>
</file>