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leen\workspace\DataIncLibraryMaterialRound3\SchoolData_LibData_myneeds_round3_postprocessing_merged_manuall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leen\workspace\DataIncLibraryMaterialRound3\SchoolData_LibData_myneeds_round3_postprocessing_merged_manuall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leen\workspace\DataIncLibraryMaterialRound3\SchoolData_LibData_myneeds_round3_postprocessing_merged_manuall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Circulation</a:t>
            </a:r>
            <a:r>
              <a:rPr lang="en-US" sz="2000" baseline="0" dirty="0" smtClean="0"/>
              <a:t> of Kids Books vs. Standardized Test Scores (Per County)</a:t>
            </a:r>
            <a:endParaRPr lang="en-US" sz="2000" dirty="0"/>
          </a:p>
        </c:rich>
      </c:tx>
      <c:layout>
        <c:manualLayout>
          <c:xMode val="edge"/>
          <c:yMode val="edge"/>
          <c:x val="0.14208613401774481"/>
          <c:y val="2.02164021702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891505286568194E-2"/>
          <c:y val="0.16487591807135452"/>
          <c:w val="0.85555610783734881"/>
          <c:h val="0.73852552048637776"/>
        </c:manualLayout>
      </c:layout>
      <c:scatterChart>
        <c:scatterStyle val="lineMarker"/>
        <c:varyColors val="0"/>
        <c:ser>
          <c:idx val="0"/>
          <c:order val="0"/>
          <c:tx>
            <c:v>NJ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'kid circ'!$A$3:$A$23</c:f>
              <c:numCache>
                <c:formatCode>General</c:formatCode>
                <c:ptCount val="21"/>
                <c:pt idx="0">
                  <c:v>0.54189904586026405</c:v>
                </c:pt>
                <c:pt idx="1">
                  <c:v>0.78584698944754705</c:v>
                </c:pt>
                <c:pt idx="2">
                  <c:v>0.688966961198617</c:v>
                </c:pt>
                <c:pt idx="3">
                  <c:v>0.59174266759776495</c:v>
                </c:pt>
                <c:pt idx="4">
                  <c:v>0.58027218934911196</c:v>
                </c:pt>
                <c:pt idx="5">
                  <c:v>0.39124291497975699</c:v>
                </c:pt>
                <c:pt idx="6">
                  <c:v>0.60366621878848903</c:v>
                </c:pt>
                <c:pt idx="7">
                  <c:v>0.64875701202060598</c:v>
                </c:pt>
                <c:pt idx="8">
                  <c:v>0.54572118772018097</c:v>
                </c:pt>
                <c:pt idx="9">
                  <c:v>0.81168436154949697</c:v>
                </c:pt>
                <c:pt idx="10">
                  <c:v>0.64494469499169205</c:v>
                </c:pt>
                <c:pt idx="11">
                  <c:v>0.68721457839120104</c:v>
                </c:pt>
                <c:pt idx="12">
                  <c:v>0.71448838826310601</c:v>
                </c:pt>
                <c:pt idx="13">
                  <c:v>0.79077186311786996</c:v>
                </c:pt>
                <c:pt idx="14">
                  <c:v>0.63832081585970202</c:v>
                </c:pt>
                <c:pt idx="15">
                  <c:v>0.52154318683183398</c:v>
                </c:pt>
                <c:pt idx="16">
                  <c:v>0.58846455696202504</c:v>
                </c:pt>
                <c:pt idx="17">
                  <c:v>0.75059213197969499</c:v>
                </c:pt>
                <c:pt idx="18">
                  <c:v>0.71456730137885704</c:v>
                </c:pt>
                <c:pt idx="19">
                  <c:v>0.63645864876446201</c:v>
                </c:pt>
                <c:pt idx="20">
                  <c:v>0.71811668036154397</c:v>
                </c:pt>
              </c:numCache>
            </c:numRef>
          </c:xVal>
          <c:yVal>
            <c:numRef>
              <c:f>'kid circ'!$B$3:$B$23</c:f>
              <c:numCache>
                <c:formatCode>General</c:formatCode>
                <c:ptCount val="21"/>
                <c:pt idx="0">
                  <c:v>1.2579348785831859</c:v>
                </c:pt>
                <c:pt idx="1">
                  <c:v>3.8738222654492636</c:v>
                </c:pt>
                <c:pt idx="2">
                  <c:v>2.5472447423074698</c:v>
                </c:pt>
                <c:pt idx="3">
                  <c:v>1.7969466067102642</c:v>
                </c:pt>
                <c:pt idx="4">
                  <c:v>2.5631083235442187</c:v>
                </c:pt>
                <c:pt idx="5">
                  <c:v>0.58375108806841647</c:v>
                </c:pt>
                <c:pt idx="6">
                  <c:v>1.7810821102318268</c:v>
                </c:pt>
                <c:pt idx="7">
                  <c:v>1.4883571460486473</c:v>
                </c:pt>
                <c:pt idx="8">
                  <c:v>1.0348848852588868</c:v>
                </c:pt>
                <c:pt idx="9">
                  <c:v>3.9864754455963891</c:v>
                </c:pt>
                <c:pt idx="10">
                  <c:v>3.4823234294296395</c:v>
                </c:pt>
                <c:pt idx="11">
                  <c:v>2.9418998274536436</c:v>
                </c:pt>
                <c:pt idx="12">
                  <c:v>3.0774521317253556</c:v>
                </c:pt>
                <c:pt idx="13">
                  <c:v>3.3909834769784304</c:v>
                </c:pt>
                <c:pt idx="14">
                  <c:v>2.3274273794518514</c:v>
                </c:pt>
                <c:pt idx="15">
                  <c:v>2.0624734699011116</c:v>
                </c:pt>
                <c:pt idx="16">
                  <c:v>0.96751912230549331</c:v>
                </c:pt>
                <c:pt idx="17">
                  <c:v>5.7803637150898464</c:v>
                </c:pt>
                <c:pt idx="18">
                  <c:v>2.470350357810764</c:v>
                </c:pt>
                <c:pt idx="19">
                  <c:v>1.8965925716941652</c:v>
                </c:pt>
                <c:pt idx="20">
                  <c:v>2.7699430399281684</c:v>
                </c:pt>
              </c:numCache>
            </c:numRef>
          </c:yVal>
          <c:smooth val="0"/>
        </c:ser>
        <c:ser>
          <c:idx val="1"/>
          <c:order val="1"/>
          <c:tx>
            <c:v>NY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'kid circ'!$D$3:$D$62</c:f>
              <c:numCache>
                <c:formatCode>General</c:formatCode>
                <c:ptCount val="60"/>
                <c:pt idx="0">
                  <c:v>0.34394185308023401</c:v>
                </c:pt>
                <c:pt idx="1">
                  <c:v>0.26353336130927402</c:v>
                </c:pt>
                <c:pt idx="2">
                  <c:v>0.27816771333579599</c:v>
                </c:pt>
                <c:pt idx="3">
                  <c:v>0.26658576051779898</c:v>
                </c:pt>
                <c:pt idx="4">
                  <c:v>0.22378138847858101</c:v>
                </c:pt>
                <c:pt idx="5">
                  <c:v>0.25151046789377501</c:v>
                </c:pt>
                <c:pt idx="6">
                  <c:v>0.25271985494106902</c:v>
                </c:pt>
                <c:pt idx="7">
                  <c:v>0.22063037249283601</c:v>
                </c:pt>
                <c:pt idx="8">
                  <c:v>0.25997803002563102</c:v>
                </c:pt>
                <c:pt idx="9">
                  <c:v>0.26875642343268202</c:v>
                </c:pt>
                <c:pt idx="10">
                  <c:v>0.22304147465437699</c:v>
                </c:pt>
                <c:pt idx="11">
                  <c:v>0.26336375488917801</c:v>
                </c:pt>
                <c:pt idx="12">
                  <c:v>0.30645032371512998</c:v>
                </c:pt>
                <c:pt idx="13">
                  <c:v>0.29087564197562399</c:v>
                </c:pt>
                <c:pt idx="14">
                  <c:v>0.30241051862673402</c:v>
                </c:pt>
                <c:pt idx="15">
                  <c:v>0.20169014084507</c:v>
                </c:pt>
                <c:pt idx="16">
                  <c:v>0.21865079365079301</c:v>
                </c:pt>
                <c:pt idx="17">
                  <c:v>0.297909407665505</c:v>
                </c:pt>
                <c:pt idx="18">
                  <c:v>0.22971428571428501</c:v>
                </c:pt>
                <c:pt idx="19">
                  <c:v>0.39893617021276501</c:v>
                </c:pt>
                <c:pt idx="20">
                  <c:v>0.25214640759150397</c:v>
                </c:pt>
                <c:pt idx="21">
                  <c:v>0.256606606606606</c:v>
                </c:pt>
                <c:pt idx="22">
                  <c:v>0.30518709753998602</c:v>
                </c:pt>
                <c:pt idx="23">
                  <c:v>0.27220299884659699</c:v>
                </c:pt>
                <c:pt idx="24">
                  <c:v>0.30272489734975699</c:v>
                </c:pt>
                <c:pt idx="25">
                  <c:v>0.347132548423851</c:v>
                </c:pt>
                <c:pt idx="26">
                  <c:v>0.30116766467065798</c:v>
                </c:pt>
                <c:pt idx="27">
                  <c:v>0.180320762895535</c:v>
                </c:pt>
                <c:pt idx="28">
                  <c:v>0.42887152891748098</c:v>
                </c:pt>
                <c:pt idx="29">
                  <c:v>0.36941216102408603</c:v>
                </c:pt>
                <c:pt idx="30">
                  <c:v>0.28057397543211199</c:v>
                </c:pt>
                <c:pt idx="31">
                  <c:v>0.25342784104113403</c:v>
                </c:pt>
                <c:pt idx="32">
                  <c:v>0.26366635249764298</c:v>
                </c:pt>
                <c:pt idx="33">
                  <c:v>0.344457230533179</c:v>
                </c:pt>
                <c:pt idx="34">
                  <c:v>0.27723428105574199</c:v>
                </c:pt>
                <c:pt idx="35">
                  <c:v>0.25192406362237002</c:v>
                </c:pt>
                <c:pt idx="36">
                  <c:v>0.229782487451199</c:v>
                </c:pt>
                <c:pt idx="37">
                  <c:v>0.29723502304147398</c:v>
                </c:pt>
                <c:pt idx="38">
                  <c:v>0.382402707275803</c:v>
                </c:pt>
                <c:pt idx="39">
                  <c:v>0.354615198255673</c:v>
                </c:pt>
                <c:pt idx="40">
                  <c:v>0.29599999999999999</c:v>
                </c:pt>
                <c:pt idx="41">
                  <c:v>0.335267928128478</c:v>
                </c:pt>
                <c:pt idx="42">
                  <c:v>0.26207683529859199</c:v>
                </c:pt>
                <c:pt idx="43">
                  <c:v>0.43111074705111402</c:v>
                </c:pt>
                <c:pt idx="44">
                  <c:v>0.28129377308035097</c:v>
                </c:pt>
                <c:pt idx="45">
                  <c:v>0.245407788390889</c:v>
                </c:pt>
                <c:pt idx="46">
                  <c:v>0.280555555555555</c:v>
                </c:pt>
                <c:pt idx="47">
                  <c:v>0.263246425567703</c:v>
                </c:pt>
                <c:pt idx="48">
                  <c:v>0.29418910710670099</c:v>
                </c:pt>
                <c:pt idx="49">
                  <c:v>0.33177390059992201</c:v>
                </c:pt>
                <c:pt idx="50">
                  <c:v>0.19215803651601299</c:v>
                </c:pt>
                <c:pt idx="51">
                  <c:v>0.25797872340425498</c:v>
                </c:pt>
                <c:pt idx="52">
                  <c:v>0.37074738815965702</c:v>
                </c:pt>
                <c:pt idx="53">
                  <c:v>0.231919789612097</c:v>
                </c:pt>
                <c:pt idx="54">
                  <c:v>0.345797101449275</c:v>
                </c:pt>
                <c:pt idx="55">
                  <c:v>0.256894948868918</c:v>
                </c:pt>
                <c:pt idx="56">
                  <c:v>0.26763264436394602</c:v>
                </c:pt>
                <c:pt idx="57">
                  <c:v>0.39289471415021099</c:v>
                </c:pt>
                <c:pt idx="58">
                  <c:v>0.27660891089108902</c:v>
                </c:pt>
                <c:pt idx="59">
                  <c:v>0.186754966887417</c:v>
                </c:pt>
              </c:numCache>
            </c:numRef>
          </c:xVal>
          <c:yVal>
            <c:numRef>
              <c:f>'kid circ'!$E$3:$E$62</c:f>
              <c:numCache>
                <c:formatCode>General</c:formatCode>
                <c:ptCount val="60"/>
                <c:pt idx="0">
                  <c:v>3.1043381758828703</c:v>
                </c:pt>
                <c:pt idx="1">
                  <c:v>1.9664823194234959</c:v>
                </c:pt>
                <c:pt idx="2">
                  <c:v>1.5257792033402753</c:v>
                </c:pt>
                <c:pt idx="3">
                  <c:v>1.0841221374045802</c:v>
                </c:pt>
                <c:pt idx="4">
                  <c:v>1.0082209507377289</c:v>
                </c:pt>
                <c:pt idx="5">
                  <c:v>1.6863910702520957</c:v>
                </c:pt>
                <c:pt idx="6">
                  <c:v>2.1648968895978125</c:v>
                </c:pt>
                <c:pt idx="7">
                  <c:v>1.359810625986323</c:v>
                </c:pt>
                <c:pt idx="8">
                  <c:v>0.73774990199921597</c:v>
                </c:pt>
                <c:pt idx="9">
                  <c:v>1.5269308779498407</c:v>
                </c:pt>
                <c:pt idx="10">
                  <c:v>1.4263625979112271</c:v>
                </c:pt>
                <c:pt idx="11">
                  <c:v>1.1160773706017475</c:v>
                </c:pt>
                <c:pt idx="12">
                  <c:v>1.795255227106437</c:v>
                </c:pt>
                <c:pt idx="13">
                  <c:v>1.8889097184220365</c:v>
                </c:pt>
                <c:pt idx="14">
                  <c:v>1.286175961115851</c:v>
                </c:pt>
                <c:pt idx="15">
                  <c:v>0.77347742967500288</c:v>
                </c:pt>
                <c:pt idx="16">
                  <c:v>0.92926716569633117</c:v>
                </c:pt>
                <c:pt idx="17">
                  <c:v>2.6861836989959773</c:v>
                </c:pt>
                <c:pt idx="18">
                  <c:v>1.8872558217107596</c:v>
                </c:pt>
                <c:pt idx="19">
                  <c:v>2.698409331919406</c:v>
                </c:pt>
                <c:pt idx="20">
                  <c:v>0.89834337349397586</c:v>
                </c:pt>
                <c:pt idx="21">
                  <c:v>1.0498811952679614</c:v>
                </c:pt>
                <c:pt idx="22">
                  <c:v>2.1702144295907417</c:v>
                </c:pt>
                <c:pt idx="23">
                  <c:v>0.82285084496693606</c:v>
                </c:pt>
                <c:pt idx="24">
                  <c:v>1.8906883844796085</c:v>
                </c:pt>
                <c:pt idx="25">
                  <c:v>1.8973593665796129</c:v>
                </c:pt>
                <c:pt idx="26">
                  <c:v>3.4763521578114229</c:v>
                </c:pt>
                <c:pt idx="27">
                  <c:v>1.1071737077884249</c:v>
                </c:pt>
                <c:pt idx="28">
                  <c:v>2.570438391111026</c:v>
                </c:pt>
                <c:pt idx="29">
                  <c:v>4.0101004236469819</c:v>
                </c:pt>
                <c:pt idx="30">
                  <c:v>1.9433462123873082</c:v>
                </c:pt>
                <c:pt idx="31">
                  <c:v>1.0774548999231335</c:v>
                </c:pt>
                <c:pt idx="32">
                  <c:v>2.6711249134977657</c:v>
                </c:pt>
                <c:pt idx="33">
                  <c:v>2.2895986582442323</c:v>
                </c:pt>
                <c:pt idx="34">
                  <c:v>1.4987170931058047</c:v>
                </c:pt>
                <c:pt idx="35">
                  <c:v>1.5793635670731707</c:v>
                </c:pt>
                <c:pt idx="36">
                  <c:v>0.74997725637441792</c:v>
                </c:pt>
                <c:pt idx="37">
                  <c:v>1.0759717314487633</c:v>
                </c:pt>
                <c:pt idx="38">
                  <c:v>1.8761144672168224</c:v>
                </c:pt>
                <c:pt idx="39">
                  <c:v>2.403043186106014</c:v>
                </c:pt>
                <c:pt idx="40">
                  <c:v>2.047523376769687</c:v>
                </c:pt>
                <c:pt idx="41">
                  <c:v>3.2796156435068826</c:v>
                </c:pt>
                <c:pt idx="42">
                  <c:v>3.6403403861800365</c:v>
                </c:pt>
                <c:pt idx="43">
                  <c:v>2.2145375156515876</c:v>
                </c:pt>
                <c:pt idx="44">
                  <c:v>1.4431983780016473</c:v>
                </c:pt>
                <c:pt idx="45">
                  <c:v>0.87694139293251794</c:v>
                </c:pt>
                <c:pt idx="46">
                  <c:v>1.0685414516683867</c:v>
                </c:pt>
                <c:pt idx="47">
                  <c:v>1.1027289048473967</c:v>
                </c:pt>
                <c:pt idx="48">
                  <c:v>1.4353314226477225</c:v>
                </c:pt>
                <c:pt idx="49">
                  <c:v>3.2505934923431505</c:v>
                </c:pt>
                <c:pt idx="50">
                  <c:v>1.437420170390951</c:v>
                </c:pt>
                <c:pt idx="51">
                  <c:v>0.87124523761780626</c:v>
                </c:pt>
                <c:pt idx="52">
                  <c:v>3.4314315461692027</c:v>
                </c:pt>
                <c:pt idx="53">
                  <c:v>1.6307351270470227</c:v>
                </c:pt>
                <c:pt idx="54">
                  <c:v>4.0834192664645315</c:v>
                </c:pt>
                <c:pt idx="55">
                  <c:v>0.87314820752901945</c:v>
                </c:pt>
                <c:pt idx="56">
                  <c:v>2.5805042856677276</c:v>
                </c:pt>
                <c:pt idx="57">
                  <c:v>3.0391308549773091</c:v>
                </c:pt>
                <c:pt idx="58">
                  <c:v>1.8298290764300282</c:v>
                </c:pt>
                <c:pt idx="59">
                  <c:v>2.0589495398286259</c:v>
                </c:pt>
              </c:numCache>
            </c:numRef>
          </c:yVal>
          <c:smooth val="0"/>
        </c:ser>
        <c:ser>
          <c:idx val="2"/>
          <c:order val="2"/>
          <c:tx>
            <c:v>PA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'kid circ'!$G$3:$G$69</c:f>
              <c:numCache>
                <c:formatCode>General</c:formatCode>
                <c:ptCount val="67"/>
                <c:pt idx="0">
                  <c:v>0.65485394010373099</c:v>
                </c:pt>
                <c:pt idx="1">
                  <c:v>0.66069084409781398</c:v>
                </c:pt>
                <c:pt idx="2">
                  <c:v>0.62851012936294803</c:v>
                </c:pt>
                <c:pt idx="3">
                  <c:v>0.58824083769633395</c:v>
                </c:pt>
                <c:pt idx="4">
                  <c:v>0.58349276361130198</c:v>
                </c:pt>
                <c:pt idx="5">
                  <c:v>0.571084507042253</c:v>
                </c:pt>
                <c:pt idx="6">
                  <c:v>0.61295281782437705</c:v>
                </c:pt>
                <c:pt idx="7">
                  <c:v>0.54355330330330298</c:v>
                </c:pt>
                <c:pt idx="8">
                  <c:v>0.74402479706729496</c:v>
                </c:pt>
                <c:pt idx="9">
                  <c:v>0.72850944273885898</c:v>
                </c:pt>
                <c:pt idx="10">
                  <c:v>0.58947533568904498</c:v>
                </c:pt>
                <c:pt idx="11">
                  <c:v>0.65545283018867895</c:v>
                </c:pt>
                <c:pt idx="12">
                  <c:v>0.57833165696135502</c:v>
                </c:pt>
                <c:pt idx="13">
                  <c:v>0.71819683908045895</c:v>
                </c:pt>
                <c:pt idx="14">
                  <c:v>0.72652487182284198</c:v>
                </c:pt>
                <c:pt idx="15">
                  <c:v>0.643573243014394</c:v>
                </c:pt>
                <c:pt idx="16">
                  <c:v>0.61879604743082905</c:v>
                </c:pt>
                <c:pt idx="17">
                  <c:v>0.50776279317697204</c:v>
                </c:pt>
                <c:pt idx="18">
                  <c:v>0.65576673918298201</c:v>
                </c:pt>
                <c:pt idx="19">
                  <c:v>0.58877641080502796</c:v>
                </c:pt>
                <c:pt idx="20">
                  <c:v>0.71311130150323199</c:v>
                </c:pt>
                <c:pt idx="21">
                  <c:v>0.53103962929269899</c:v>
                </c:pt>
                <c:pt idx="22">
                  <c:v>0.61789118479193805</c:v>
                </c:pt>
                <c:pt idx="23">
                  <c:v>0.64595229007633503</c:v>
                </c:pt>
                <c:pt idx="24">
                  <c:v>0.57466890296931195</c:v>
                </c:pt>
                <c:pt idx="25">
                  <c:v>0.49328272555571601</c:v>
                </c:pt>
                <c:pt idx="26">
                  <c:v>0.54153038674033105</c:v>
                </c:pt>
                <c:pt idx="27">
                  <c:v>0.65168217146956797</c:v>
                </c:pt>
                <c:pt idx="28">
                  <c:v>0.66696512935883001</c:v>
                </c:pt>
                <c:pt idx="29">
                  <c:v>0.52974028436018905</c:v>
                </c:pt>
                <c:pt idx="30">
                  <c:v>0.497274543136421</c:v>
                </c:pt>
                <c:pt idx="31">
                  <c:v>0.64787397870760099</c:v>
                </c:pt>
                <c:pt idx="32">
                  <c:v>0.61551782273602995</c:v>
                </c:pt>
                <c:pt idx="33">
                  <c:v>0.53927684049079705</c:v>
                </c:pt>
                <c:pt idx="34">
                  <c:v>0.60697606293940398</c:v>
                </c:pt>
                <c:pt idx="35">
                  <c:v>0.65610787058364906</c:v>
                </c:pt>
                <c:pt idx="36">
                  <c:v>0.623768138494456</c:v>
                </c:pt>
                <c:pt idx="37">
                  <c:v>0.61070596107055897</c:v>
                </c:pt>
                <c:pt idx="38">
                  <c:v>0.59777515516694602</c:v>
                </c:pt>
                <c:pt idx="39">
                  <c:v>0.54192251897666499</c:v>
                </c:pt>
                <c:pt idx="40">
                  <c:v>0.65232629141947596</c:v>
                </c:pt>
                <c:pt idx="41">
                  <c:v>0.57282196078431302</c:v>
                </c:pt>
                <c:pt idx="42">
                  <c:v>0.62888583609663595</c:v>
                </c:pt>
                <c:pt idx="43">
                  <c:v>0.49678918423464702</c:v>
                </c:pt>
                <c:pt idx="44">
                  <c:v>0.60801202894464801</c:v>
                </c:pt>
                <c:pt idx="45">
                  <c:v>0.74622562338778997</c:v>
                </c:pt>
                <c:pt idx="46">
                  <c:v>0.71259981255857496</c:v>
                </c:pt>
                <c:pt idx="47">
                  <c:v>0.613129216695254</c:v>
                </c:pt>
                <c:pt idx="48">
                  <c:v>0.609463823767178</c:v>
                </c:pt>
                <c:pt idx="49">
                  <c:v>0.61663371647509502</c:v>
                </c:pt>
                <c:pt idx="50">
                  <c:v>0.351150386737547</c:v>
                </c:pt>
                <c:pt idx="51">
                  <c:v>0.70759406546344406</c:v>
                </c:pt>
                <c:pt idx="52">
                  <c:v>0.56131361607142805</c:v>
                </c:pt>
                <c:pt idx="53">
                  <c:v>0.573139613647767</c:v>
                </c:pt>
                <c:pt idx="54">
                  <c:v>0.62153969669937503</c:v>
                </c:pt>
                <c:pt idx="55">
                  <c:v>0.66501714731098904</c:v>
                </c:pt>
                <c:pt idx="56">
                  <c:v>0.628</c:v>
                </c:pt>
                <c:pt idx="57">
                  <c:v>0.59767315329626602</c:v>
                </c:pt>
                <c:pt idx="58">
                  <c:v>0.61045189761694596</c:v>
                </c:pt>
                <c:pt idx="59">
                  <c:v>0.71848837209302296</c:v>
                </c:pt>
                <c:pt idx="60">
                  <c:v>0.56112162563037604</c:v>
                </c:pt>
                <c:pt idx="61">
                  <c:v>0.56289334687658699</c:v>
                </c:pt>
                <c:pt idx="62">
                  <c:v>0.69602592341579095</c:v>
                </c:pt>
                <c:pt idx="63">
                  <c:v>0.69153249475890899</c:v>
                </c:pt>
                <c:pt idx="64">
                  <c:v>0.71021370887337998</c:v>
                </c:pt>
                <c:pt idx="65">
                  <c:v>0.61777284595300197</c:v>
                </c:pt>
                <c:pt idx="66">
                  <c:v>0.64785765606995205</c:v>
                </c:pt>
              </c:numCache>
            </c:numRef>
          </c:xVal>
          <c:yVal>
            <c:numRef>
              <c:f>'kid circ'!$H$3:$H$69</c:f>
              <c:numCache>
                <c:formatCode>General</c:formatCode>
                <c:ptCount val="67"/>
                <c:pt idx="0">
                  <c:v>2.6373262284444619</c:v>
                </c:pt>
                <c:pt idx="1">
                  <c:v>2.666126025884159</c:v>
                </c:pt>
                <c:pt idx="2">
                  <c:v>0.21624253153352513</c:v>
                </c:pt>
                <c:pt idx="3">
                  <c:v>0.88638188344195712</c:v>
                </c:pt>
                <c:pt idx="4">
                  <c:v>0.4473910023290974</c:v>
                </c:pt>
                <c:pt idx="5">
                  <c:v>2.033106835778395</c:v>
                </c:pt>
                <c:pt idx="6">
                  <c:v>0.91688301377476078</c:v>
                </c:pt>
                <c:pt idx="7">
                  <c:v>1.0417098277871293</c:v>
                </c:pt>
                <c:pt idx="8">
                  <c:v>2.1742422429131061</c:v>
                </c:pt>
                <c:pt idx="9">
                  <c:v>2.2817046084014994</c:v>
                </c:pt>
                <c:pt idx="10">
                  <c:v>0.85281561292945718</c:v>
                </c:pt>
                <c:pt idx="11">
                  <c:v>0.96253902185223728</c:v>
                </c:pt>
                <c:pt idx="12">
                  <c:v>0.63824273366335094</c:v>
                </c:pt>
                <c:pt idx="13">
                  <c:v>3.2897972811228282</c:v>
                </c:pt>
                <c:pt idx="14">
                  <c:v>3.1819752566382729</c:v>
                </c:pt>
                <c:pt idx="15">
                  <c:v>1.7029700419875839</c:v>
                </c:pt>
                <c:pt idx="16">
                  <c:v>0.65373009323693509</c:v>
                </c:pt>
                <c:pt idx="17">
                  <c:v>1.4483582840608882</c:v>
                </c:pt>
                <c:pt idx="18">
                  <c:v>1.1649235720032181</c:v>
                </c:pt>
                <c:pt idx="19">
                  <c:v>2.0472268425580729</c:v>
                </c:pt>
                <c:pt idx="20">
                  <c:v>4.2540921062347703</c:v>
                </c:pt>
                <c:pt idx="21">
                  <c:v>2.3284325463339877</c:v>
                </c:pt>
                <c:pt idx="22">
                  <c:v>1.9039825209606367</c:v>
                </c:pt>
                <c:pt idx="23">
                  <c:v>1.3587869462076041</c:v>
                </c:pt>
                <c:pt idx="24">
                  <c:v>2.2019443835901784</c:v>
                </c:pt>
                <c:pt idx="25">
                  <c:v>0.1516489417239682</c:v>
                </c:pt>
                <c:pt idx="26">
                  <c:v>0.51024208566108009</c:v>
                </c:pt>
                <c:pt idx="27">
                  <c:v>1.2126795384977631</c:v>
                </c:pt>
                <c:pt idx="28">
                  <c:v>1.0503690541279387</c:v>
                </c:pt>
                <c:pt idx="29">
                  <c:v>0.47924318896493406</c:v>
                </c:pt>
                <c:pt idx="30">
                  <c:v>0.3980327868852459</c:v>
                </c:pt>
                <c:pt idx="31">
                  <c:v>0.66384283857432791</c:v>
                </c:pt>
                <c:pt idx="32">
                  <c:v>0.81542631838344015</c:v>
                </c:pt>
                <c:pt idx="33">
                  <c:v>0.98165026617196327</c:v>
                </c:pt>
                <c:pt idx="34">
                  <c:v>1.8351910266595837</c:v>
                </c:pt>
                <c:pt idx="35">
                  <c:v>3.8717692942323558</c:v>
                </c:pt>
                <c:pt idx="36">
                  <c:v>1.1304254767885908</c:v>
                </c:pt>
                <c:pt idx="37">
                  <c:v>2.2279130823781341</c:v>
                </c:pt>
                <c:pt idx="38">
                  <c:v>1.396531245895317</c:v>
                </c:pt>
                <c:pt idx="39">
                  <c:v>0.71393442880039149</c:v>
                </c:pt>
                <c:pt idx="40">
                  <c:v>2.0569059635389846</c:v>
                </c:pt>
                <c:pt idx="41">
                  <c:v>0.69784274098792121</c:v>
                </c:pt>
                <c:pt idx="42">
                  <c:v>0.82800041781275024</c:v>
                </c:pt>
                <c:pt idx="43">
                  <c:v>1.3431646330984706</c:v>
                </c:pt>
                <c:pt idx="44">
                  <c:v>1.6053429055882247</c:v>
                </c:pt>
                <c:pt idx="45">
                  <c:v>2.8944184845083045</c:v>
                </c:pt>
                <c:pt idx="46">
                  <c:v>0.97264095273858697</c:v>
                </c:pt>
                <c:pt idx="47">
                  <c:v>2.1309445409008361</c:v>
                </c:pt>
                <c:pt idx="48">
                  <c:v>0.90077067188963633</c:v>
                </c:pt>
                <c:pt idx="49">
                  <c:v>0.78768023841872292</c:v>
                </c:pt>
                <c:pt idx="50">
                  <c:v>1.2174746218187948</c:v>
                </c:pt>
                <c:pt idx="51">
                  <c:v>0.61287394778523252</c:v>
                </c:pt>
                <c:pt idx="52">
                  <c:v>1.2793792862954783</c:v>
                </c:pt>
                <c:pt idx="53">
                  <c:v>0.55335843673052254</c:v>
                </c:pt>
                <c:pt idx="54">
                  <c:v>0.86734617959973215</c:v>
                </c:pt>
                <c:pt idx="55">
                  <c:v>0.50715054186675068</c:v>
                </c:pt>
                <c:pt idx="56">
                  <c:v>0.89209654519640325</c:v>
                </c:pt>
                <c:pt idx="57">
                  <c:v>1.0626669847328245</c:v>
                </c:pt>
                <c:pt idx="58">
                  <c:v>0.8075412783271041</c:v>
                </c:pt>
                <c:pt idx="59">
                  <c:v>3.0456389000311983</c:v>
                </c:pt>
                <c:pt idx="60">
                  <c:v>1.0871116591006744</c:v>
                </c:pt>
                <c:pt idx="61">
                  <c:v>3.3423334889320198</c:v>
                </c:pt>
                <c:pt idx="62">
                  <c:v>1.316273350401322</c:v>
                </c:pt>
                <c:pt idx="63">
                  <c:v>1.109083480866131</c:v>
                </c:pt>
                <c:pt idx="64">
                  <c:v>1.2341227874874763</c:v>
                </c:pt>
                <c:pt idx="65">
                  <c:v>1.5909139383598165</c:v>
                </c:pt>
                <c:pt idx="66">
                  <c:v>1.5849553606879105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351296"/>
        <c:axId val="408346592"/>
      </c:scatterChart>
      <c:valAx>
        <c:axId val="40835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% Proficient or</a:t>
                </a:r>
                <a:r>
                  <a:rPr lang="en-US" sz="2000" baseline="0" dirty="0"/>
                  <a:t> Above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346592"/>
        <c:crosses val="autoZero"/>
        <c:crossBetween val="midCat"/>
      </c:valAx>
      <c:valAx>
        <c:axId val="40834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Circulation</a:t>
                </a:r>
                <a:r>
                  <a:rPr lang="en-US" sz="1800" baseline="0" dirty="0"/>
                  <a:t> of Kid Books </a:t>
                </a:r>
              </a:p>
              <a:p>
                <a:pPr>
                  <a:defRPr/>
                </a:pPr>
                <a:r>
                  <a:rPr lang="en-US" sz="1800" baseline="0" dirty="0"/>
                  <a:t>(Normalized for County Population)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351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baseline="0" dirty="0" smtClean="0">
                <a:effectLst/>
              </a:rPr>
              <a:t>Circulation of Kids Books vs. Standardized Test Scores</a:t>
            </a:r>
          </a:p>
          <a:p>
            <a:pPr>
              <a:defRPr/>
            </a:pPr>
            <a:r>
              <a:rPr lang="en-US" sz="2000" b="0" i="0" u="none" strike="noStrike" baseline="0" dirty="0" smtClean="0">
                <a:effectLst/>
              </a:rPr>
              <a:t> (Per County in PA/NJ)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37470480788113"/>
          <c:y val="0.15266161454979443"/>
          <c:w val="0.70859551397333709"/>
          <c:h val="0.71280660901793691"/>
        </c:manualLayout>
      </c:layout>
      <c:scatterChart>
        <c:scatterStyle val="lineMarker"/>
        <c:varyColors val="0"/>
        <c:ser>
          <c:idx val="2"/>
          <c:order val="0"/>
          <c:tx>
            <c:v>PA/NJ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9432417345782513"/>
                  <c:y val="-4.609549686000588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 smtClean="0"/>
                      <a:t>R </a:t>
                    </a:r>
                    <a:r>
                      <a:rPr lang="en-US" sz="2000" dirty="0"/>
                      <a:t>= </a:t>
                    </a:r>
                    <a:r>
                      <a:rPr lang="en-US" sz="2000" dirty="0" smtClean="0"/>
                      <a:t>0.55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'kid circ'!$J$3:$J$90</c:f>
              <c:numCache>
                <c:formatCode>General</c:formatCode>
                <c:ptCount val="88"/>
                <c:pt idx="0">
                  <c:v>0.65485394010373099</c:v>
                </c:pt>
                <c:pt idx="1">
                  <c:v>0.66069084409781398</c:v>
                </c:pt>
                <c:pt idx="2">
                  <c:v>0.62851012936294803</c:v>
                </c:pt>
                <c:pt idx="3">
                  <c:v>0.58824083769633395</c:v>
                </c:pt>
                <c:pt idx="4">
                  <c:v>0.58349276361130198</c:v>
                </c:pt>
                <c:pt idx="5">
                  <c:v>0.571084507042253</c:v>
                </c:pt>
                <c:pt idx="6">
                  <c:v>0.61295281782437705</c:v>
                </c:pt>
                <c:pt idx="7">
                  <c:v>0.54355330330330298</c:v>
                </c:pt>
                <c:pt idx="8">
                  <c:v>0.74402479706729496</c:v>
                </c:pt>
                <c:pt idx="9">
                  <c:v>0.72850944273885898</c:v>
                </c:pt>
                <c:pt idx="10">
                  <c:v>0.58947533568904498</c:v>
                </c:pt>
                <c:pt idx="11">
                  <c:v>0.65545283018867895</c:v>
                </c:pt>
                <c:pt idx="12">
                  <c:v>0.57833165696135502</c:v>
                </c:pt>
                <c:pt idx="13">
                  <c:v>0.71819683908045895</c:v>
                </c:pt>
                <c:pt idx="14">
                  <c:v>0.72652487182284198</c:v>
                </c:pt>
                <c:pt idx="15">
                  <c:v>0.643573243014394</c:v>
                </c:pt>
                <c:pt idx="16">
                  <c:v>0.61879604743082905</c:v>
                </c:pt>
                <c:pt idx="17">
                  <c:v>0.50776279317697204</c:v>
                </c:pt>
                <c:pt idx="18">
                  <c:v>0.65576673918298201</c:v>
                </c:pt>
                <c:pt idx="19">
                  <c:v>0.58877641080502796</c:v>
                </c:pt>
                <c:pt idx="20">
                  <c:v>0.71311130150323199</c:v>
                </c:pt>
                <c:pt idx="21">
                  <c:v>0.53103962929269899</c:v>
                </c:pt>
                <c:pt idx="22">
                  <c:v>0.61789118479193805</c:v>
                </c:pt>
                <c:pt idx="23">
                  <c:v>0.64595229007633503</c:v>
                </c:pt>
                <c:pt idx="24">
                  <c:v>0.57466890296931195</c:v>
                </c:pt>
                <c:pt idx="25">
                  <c:v>0.49328272555571601</c:v>
                </c:pt>
                <c:pt idx="26">
                  <c:v>0.54153038674033105</c:v>
                </c:pt>
                <c:pt idx="27">
                  <c:v>0.65168217146956797</c:v>
                </c:pt>
                <c:pt idx="28">
                  <c:v>0.66696512935883001</c:v>
                </c:pt>
                <c:pt idx="29">
                  <c:v>0.52974028436018905</c:v>
                </c:pt>
                <c:pt idx="30">
                  <c:v>0.497274543136421</c:v>
                </c:pt>
                <c:pt idx="31">
                  <c:v>0.64787397870760099</c:v>
                </c:pt>
                <c:pt idx="32">
                  <c:v>0.61551782273602995</c:v>
                </c:pt>
                <c:pt idx="33">
                  <c:v>0.53927684049079705</c:v>
                </c:pt>
                <c:pt idx="34">
                  <c:v>0.60697606293940398</c:v>
                </c:pt>
                <c:pt idx="35">
                  <c:v>0.65610787058364906</c:v>
                </c:pt>
                <c:pt idx="36">
                  <c:v>0.623768138494456</c:v>
                </c:pt>
                <c:pt idx="37">
                  <c:v>0.61070596107055897</c:v>
                </c:pt>
                <c:pt idx="38">
                  <c:v>0.59777515516694602</c:v>
                </c:pt>
                <c:pt idx="39">
                  <c:v>0.54192251897666499</c:v>
                </c:pt>
                <c:pt idx="40">
                  <c:v>0.65232629141947596</c:v>
                </c:pt>
                <c:pt idx="41">
                  <c:v>0.57282196078431302</c:v>
                </c:pt>
                <c:pt idx="42">
                  <c:v>0.62888583609663595</c:v>
                </c:pt>
                <c:pt idx="43">
                  <c:v>0.49678918423464702</c:v>
                </c:pt>
                <c:pt idx="44">
                  <c:v>0.60801202894464801</c:v>
                </c:pt>
                <c:pt idx="45">
                  <c:v>0.74622562338778997</c:v>
                </c:pt>
                <c:pt idx="46">
                  <c:v>0.71259981255857496</c:v>
                </c:pt>
                <c:pt idx="47">
                  <c:v>0.613129216695254</c:v>
                </c:pt>
                <c:pt idx="48">
                  <c:v>0.609463823767178</c:v>
                </c:pt>
                <c:pt idx="49">
                  <c:v>0.61663371647509502</c:v>
                </c:pt>
                <c:pt idx="50">
                  <c:v>0.351150386737547</c:v>
                </c:pt>
                <c:pt idx="51">
                  <c:v>0.70759406546344406</c:v>
                </c:pt>
                <c:pt idx="52">
                  <c:v>0.56131361607142805</c:v>
                </c:pt>
                <c:pt idx="53">
                  <c:v>0.573139613647767</c:v>
                </c:pt>
                <c:pt idx="54">
                  <c:v>0.62153969669937503</c:v>
                </c:pt>
                <c:pt idx="55">
                  <c:v>0.66501714731098904</c:v>
                </c:pt>
                <c:pt idx="56">
                  <c:v>0.628</c:v>
                </c:pt>
                <c:pt idx="57">
                  <c:v>0.59767315329626602</c:v>
                </c:pt>
                <c:pt idx="58">
                  <c:v>0.61045189761694596</c:v>
                </c:pt>
                <c:pt idx="59">
                  <c:v>0.71848837209302296</c:v>
                </c:pt>
                <c:pt idx="60">
                  <c:v>0.56112162563037604</c:v>
                </c:pt>
                <c:pt idx="61">
                  <c:v>0.56289334687658699</c:v>
                </c:pt>
                <c:pt idx="62">
                  <c:v>0.69602592341579095</c:v>
                </c:pt>
                <c:pt idx="63">
                  <c:v>0.69153249475890899</c:v>
                </c:pt>
                <c:pt idx="64">
                  <c:v>0.71021370887337998</c:v>
                </c:pt>
                <c:pt idx="65">
                  <c:v>0.61777284595300197</c:v>
                </c:pt>
                <c:pt idx="66">
                  <c:v>0.64785765606995205</c:v>
                </c:pt>
                <c:pt idx="67">
                  <c:v>0.54189904586026405</c:v>
                </c:pt>
                <c:pt idx="68">
                  <c:v>0.78584698944754705</c:v>
                </c:pt>
                <c:pt idx="69">
                  <c:v>0.688966961198617</c:v>
                </c:pt>
                <c:pt idx="70">
                  <c:v>0.59174266759776495</c:v>
                </c:pt>
                <c:pt idx="71">
                  <c:v>0.58027218934911196</c:v>
                </c:pt>
                <c:pt idx="72">
                  <c:v>0.39124291497975699</c:v>
                </c:pt>
                <c:pt idx="73">
                  <c:v>0.60366621878848903</c:v>
                </c:pt>
                <c:pt idx="74">
                  <c:v>0.64875701202060598</c:v>
                </c:pt>
                <c:pt idx="75">
                  <c:v>0.54572118772018097</c:v>
                </c:pt>
                <c:pt idx="76">
                  <c:v>0.81168436154949697</c:v>
                </c:pt>
                <c:pt idx="77">
                  <c:v>0.64494469499169205</c:v>
                </c:pt>
                <c:pt idx="78">
                  <c:v>0.68721457839120104</c:v>
                </c:pt>
                <c:pt idx="79">
                  <c:v>0.71448838826310601</c:v>
                </c:pt>
                <c:pt idx="80">
                  <c:v>0.79077186311786996</c:v>
                </c:pt>
                <c:pt idx="81">
                  <c:v>0.63832081585970202</c:v>
                </c:pt>
                <c:pt idx="82">
                  <c:v>0.52154318683183398</c:v>
                </c:pt>
                <c:pt idx="83">
                  <c:v>0.58846455696202504</c:v>
                </c:pt>
                <c:pt idx="84">
                  <c:v>0.75059213197969499</c:v>
                </c:pt>
                <c:pt idx="85">
                  <c:v>0.71456730137885704</c:v>
                </c:pt>
                <c:pt idx="86">
                  <c:v>0.63645864876446201</c:v>
                </c:pt>
                <c:pt idx="87">
                  <c:v>0.71811668036154397</c:v>
                </c:pt>
              </c:numCache>
            </c:numRef>
          </c:xVal>
          <c:yVal>
            <c:numRef>
              <c:f>'kid circ'!$K$3:$K$90</c:f>
              <c:numCache>
                <c:formatCode>General</c:formatCode>
                <c:ptCount val="88"/>
                <c:pt idx="0">
                  <c:v>2.6373262284444619</c:v>
                </c:pt>
                <c:pt idx="1">
                  <c:v>2.666126025884159</c:v>
                </c:pt>
                <c:pt idx="2">
                  <c:v>0.21624253153352513</c:v>
                </c:pt>
                <c:pt idx="3">
                  <c:v>0.88638188344195712</c:v>
                </c:pt>
                <c:pt idx="4">
                  <c:v>0.4473910023290974</c:v>
                </c:pt>
                <c:pt idx="5">
                  <c:v>2.033106835778395</c:v>
                </c:pt>
                <c:pt idx="6">
                  <c:v>0.91688301377476078</c:v>
                </c:pt>
                <c:pt idx="7">
                  <c:v>1.0417098277871293</c:v>
                </c:pt>
                <c:pt idx="8">
                  <c:v>2.1742422429131061</c:v>
                </c:pt>
                <c:pt idx="9">
                  <c:v>2.2817046084014994</c:v>
                </c:pt>
                <c:pt idx="10">
                  <c:v>0.85281561292945718</c:v>
                </c:pt>
                <c:pt idx="11">
                  <c:v>0.96253902185223728</c:v>
                </c:pt>
                <c:pt idx="12">
                  <c:v>0.63824273366335094</c:v>
                </c:pt>
                <c:pt idx="13">
                  <c:v>3.2897972811228282</c:v>
                </c:pt>
                <c:pt idx="14">
                  <c:v>3.1819752566382729</c:v>
                </c:pt>
                <c:pt idx="15">
                  <c:v>1.7029700419875839</c:v>
                </c:pt>
                <c:pt idx="16">
                  <c:v>0.65373009323693509</c:v>
                </c:pt>
                <c:pt idx="17">
                  <c:v>1.4483582840608882</c:v>
                </c:pt>
                <c:pt idx="18">
                  <c:v>1.1649235720032181</c:v>
                </c:pt>
                <c:pt idx="19">
                  <c:v>2.0472268425580729</c:v>
                </c:pt>
                <c:pt idx="20">
                  <c:v>4.2540921062347703</c:v>
                </c:pt>
                <c:pt idx="21">
                  <c:v>2.3284325463339877</c:v>
                </c:pt>
                <c:pt idx="22">
                  <c:v>1.9039825209606367</c:v>
                </c:pt>
                <c:pt idx="23">
                  <c:v>1.3587869462076041</c:v>
                </c:pt>
                <c:pt idx="24">
                  <c:v>2.2019443835901784</c:v>
                </c:pt>
                <c:pt idx="25">
                  <c:v>0.1516489417239682</c:v>
                </c:pt>
                <c:pt idx="26">
                  <c:v>0.51024208566108009</c:v>
                </c:pt>
                <c:pt idx="27">
                  <c:v>1.2126795384977631</c:v>
                </c:pt>
                <c:pt idx="28">
                  <c:v>1.0503690541279387</c:v>
                </c:pt>
                <c:pt idx="29">
                  <c:v>0.47924318896493406</c:v>
                </c:pt>
                <c:pt idx="30">
                  <c:v>0.3980327868852459</c:v>
                </c:pt>
                <c:pt idx="31">
                  <c:v>0.66384283857432791</c:v>
                </c:pt>
                <c:pt idx="32">
                  <c:v>0.81542631838344015</c:v>
                </c:pt>
                <c:pt idx="33">
                  <c:v>0.98165026617196327</c:v>
                </c:pt>
                <c:pt idx="34">
                  <c:v>1.8351910266595837</c:v>
                </c:pt>
                <c:pt idx="35">
                  <c:v>3.8717692942323558</c:v>
                </c:pt>
                <c:pt idx="36">
                  <c:v>1.1304254767885908</c:v>
                </c:pt>
                <c:pt idx="37">
                  <c:v>2.2279130823781341</c:v>
                </c:pt>
                <c:pt idx="38">
                  <c:v>1.396531245895317</c:v>
                </c:pt>
                <c:pt idx="39">
                  <c:v>0.71393442880039149</c:v>
                </c:pt>
                <c:pt idx="40">
                  <c:v>2.0569059635389846</c:v>
                </c:pt>
                <c:pt idx="41">
                  <c:v>0.69784274098792121</c:v>
                </c:pt>
                <c:pt idx="42">
                  <c:v>0.82800041781275024</c:v>
                </c:pt>
                <c:pt idx="43">
                  <c:v>1.3431646330984706</c:v>
                </c:pt>
                <c:pt idx="44">
                  <c:v>1.6053429055882247</c:v>
                </c:pt>
                <c:pt idx="45">
                  <c:v>2.8944184845083045</c:v>
                </c:pt>
                <c:pt idx="46">
                  <c:v>0.97264095273858697</c:v>
                </c:pt>
                <c:pt idx="47">
                  <c:v>2.1309445409008361</c:v>
                </c:pt>
                <c:pt idx="48">
                  <c:v>0.90077067188963633</c:v>
                </c:pt>
                <c:pt idx="49">
                  <c:v>0.78768023841872292</c:v>
                </c:pt>
                <c:pt idx="50">
                  <c:v>1.2174746218187948</c:v>
                </c:pt>
                <c:pt idx="51">
                  <c:v>0.61287394778523252</c:v>
                </c:pt>
                <c:pt idx="52">
                  <c:v>1.2793792862954783</c:v>
                </c:pt>
                <c:pt idx="53">
                  <c:v>0.55335843673052254</c:v>
                </c:pt>
                <c:pt idx="54">
                  <c:v>0.86734617959973215</c:v>
                </c:pt>
                <c:pt idx="55">
                  <c:v>0.50715054186675068</c:v>
                </c:pt>
                <c:pt idx="56">
                  <c:v>0.89209654519640325</c:v>
                </c:pt>
                <c:pt idx="57">
                  <c:v>1.0626669847328245</c:v>
                </c:pt>
                <c:pt idx="58">
                  <c:v>0.8075412783271041</c:v>
                </c:pt>
                <c:pt idx="59">
                  <c:v>3.0456389000311983</c:v>
                </c:pt>
                <c:pt idx="60">
                  <c:v>1.0871116591006744</c:v>
                </c:pt>
                <c:pt idx="61">
                  <c:v>3.3423334889320198</c:v>
                </c:pt>
                <c:pt idx="62">
                  <c:v>1.316273350401322</c:v>
                </c:pt>
                <c:pt idx="63">
                  <c:v>1.109083480866131</c:v>
                </c:pt>
                <c:pt idx="64">
                  <c:v>1.2341227874874763</c:v>
                </c:pt>
                <c:pt idx="65">
                  <c:v>1.5909139383598165</c:v>
                </c:pt>
                <c:pt idx="66">
                  <c:v>1.5849553606879105</c:v>
                </c:pt>
                <c:pt idx="67">
                  <c:v>1.2579348785831859</c:v>
                </c:pt>
                <c:pt idx="68">
                  <c:v>3.8738222654492636</c:v>
                </c:pt>
                <c:pt idx="69">
                  <c:v>2.5472447423074698</c:v>
                </c:pt>
                <c:pt idx="70">
                  <c:v>1.7969466067102642</c:v>
                </c:pt>
                <c:pt idx="71">
                  <c:v>2.5631083235442187</c:v>
                </c:pt>
                <c:pt idx="72">
                  <c:v>0.58375108806841647</c:v>
                </c:pt>
                <c:pt idx="73">
                  <c:v>1.7810821102318268</c:v>
                </c:pt>
                <c:pt idx="74">
                  <c:v>1.4883571460486473</c:v>
                </c:pt>
                <c:pt idx="75">
                  <c:v>1.0348848852588868</c:v>
                </c:pt>
                <c:pt idx="76">
                  <c:v>3.9864754455963891</c:v>
                </c:pt>
                <c:pt idx="77">
                  <c:v>3.4823234294296395</c:v>
                </c:pt>
                <c:pt idx="78">
                  <c:v>2.9418998274536436</c:v>
                </c:pt>
                <c:pt idx="79">
                  <c:v>3.0774521317253556</c:v>
                </c:pt>
                <c:pt idx="80">
                  <c:v>3.3909834769784304</c:v>
                </c:pt>
                <c:pt idx="81">
                  <c:v>2.3274273794518514</c:v>
                </c:pt>
                <c:pt idx="82">
                  <c:v>2.0624734699011116</c:v>
                </c:pt>
                <c:pt idx="83">
                  <c:v>0.96751912230549331</c:v>
                </c:pt>
                <c:pt idx="84">
                  <c:v>5.7803637150898464</c:v>
                </c:pt>
                <c:pt idx="85">
                  <c:v>2.470350357810764</c:v>
                </c:pt>
                <c:pt idx="86">
                  <c:v>1.8965925716941652</c:v>
                </c:pt>
                <c:pt idx="87">
                  <c:v>2.7699430399281684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2674960"/>
        <c:axId val="612663592"/>
      </c:scatterChart>
      <c:valAx>
        <c:axId val="61267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% Proficient or</a:t>
                </a:r>
                <a:r>
                  <a:rPr lang="en-US" sz="1600" baseline="0" dirty="0"/>
                  <a:t> Above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63592"/>
        <c:crosses val="autoZero"/>
        <c:crossBetween val="midCat"/>
      </c:valAx>
      <c:valAx>
        <c:axId val="612663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Circulation</a:t>
                </a:r>
                <a:r>
                  <a:rPr lang="en-US" sz="2000" baseline="0" dirty="0"/>
                  <a:t> of Kid Books </a:t>
                </a:r>
              </a:p>
              <a:p>
                <a:pPr>
                  <a:defRPr/>
                </a:pPr>
                <a:r>
                  <a:rPr lang="en-US" sz="2000" baseline="0" dirty="0"/>
                  <a:t>(Normalized for County Population)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7288674411904227E-2"/>
              <c:y val="0.1399867302263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74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Kids Programs vs. Standardized Test Scores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 (Per County in PA/NJ)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43993673514462"/>
          <c:y val="0.25515432738693478"/>
          <c:w val="0.66070273601584428"/>
          <c:h val="0.54640171960894124"/>
        </c:manualLayout>
      </c:layout>
      <c:scatterChart>
        <c:scatterStyle val="lineMarker"/>
        <c:varyColors val="0"/>
        <c:ser>
          <c:idx val="2"/>
          <c:order val="0"/>
          <c:tx>
            <c:v>PA/NJ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829093326389644"/>
                  <c:y val="-0.183248052798666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 dirty="0" smtClean="0"/>
                      <a:t>R  </a:t>
                    </a:r>
                    <a:r>
                      <a:rPr lang="en-US" sz="1400" baseline="0" dirty="0"/>
                      <a:t>= </a:t>
                    </a:r>
                    <a:r>
                      <a:rPr lang="en-US" sz="1400" baseline="0" dirty="0" smtClean="0"/>
                      <a:t>0.24</a:t>
                    </a:r>
                    <a:endParaRPr lang="en-US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'kid programs'!$J$3:$J$90</c:f>
              <c:numCache>
                <c:formatCode>General</c:formatCode>
                <c:ptCount val="88"/>
                <c:pt idx="0">
                  <c:v>0.65485394010373099</c:v>
                </c:pt>
                <c:pt idx="1">
                  <c:v>0.66069084409781398</c:v>
                </c:pt>
                <c:pt idx="2">
                  <c:v>0.62851012936294803</c:v>
                </c:pt>
                <c:pt idx="3">
                  <c:v>0.58824083769633395</c:v>
                </c:pt>
                <c:pt idx="4">
                  <c:v>0.58349276361130198</c:v>
                </c:pt>
                <c:pt idx="5">
                  <c:v>0.571084507042253</c:v>
                </c:pt>
                <c:pt idx="6">
                  <c:v>0.61295281782437705</c:v>
                </c:pt>
                <c:pt idx="7">
                  <c:v>0.54355330330330298</c:v>
                </c:pt>
                <c:pt idx="8">
                  <c:v>0.74402479706729496</c:v>
                </c:pt>
                <c:pt idx="9">
                  <c:v>0.72850944273885898</c:v>
                </c:pt>
                <c:pt idx="10">
                  <c:v>0.58947533568904498</c:v>
                </c:pt>
                <c:pt idx="11">
                  <c:v>0.65545283018867895</c:v>
                </c:pt>
                <c:pt idx="12">
                  <c:v>0.57833165696135502</c:v>
                </c:pt>
                <c:pt idx="13">
                  <c:v>0.71819683908045895</c:v>
                </c:pt>
                <c:pt idx="14">
                  <c:v>0.72652487182284198</c:v>
                </c:pt>
                <c:pt idx="15">
                  <c:v>0.643573243014394</c:v>
                </c:pt>
                <c:pt idx="16">
                  <c:v>0.61879604743082905</c:v>
                </c:pt>
                <c:pt idx="17">
                  <c:v>0.50776279317697204</c:v>
                </c:pt>
                <c:pt idx="18">
                  <c:v>0.65576673918298201</c:v>
                </c:pt>
                <c:pt idx="19">
                  <c:v>0.58877641080502796</c:v>
                </c:pt>
                <c:pt idx="20">
                  <c:v>0.71311130150323199</c:v>
                </c:pt>
                <c:pt idx="21">
                  <c:v>0.53103962929269899</c:v>
                </c:pt>
                <c:pt idx="22">
                  <c:v>0.61789118479193805</c:v>
                </c:pt>
                <c:pt idx="23">
                  <c:v>0.64595229007633503</c:v>
                </c:pt>
                <c:pt idx="24">
                  <c:v>0.57466890296931195</c:v>
                </c:pt>
                <c:pt idx="25">
                  <c:v>0.49328272555571601</c:v>
                </c:pt>
                <c:pt idx="26">
                  <c:v>0.54153038674033105</c:v>
                </c:pt>
                <c:pt idx="27">
                  <c:v>0.65168217146956797</c:v>
                </c:pt>
                <c:pt idx="28">
                  <c:v>0.66696512935883001</c:v>
                </c:pt>
                <c:pt idx="29">
                  <c:v>0.52974028436018905</c:v>
                </c:pt>
                <c:pt idx="30">
                  <c:v>0.497274543136421</c:v>
                </c:pt>
                <c:pt idx="31">
                  <c:v>0.64787397870760099</c:v>
                </c:pt>
                <c:pt idx="32">
                  <c:v>0.61551782273602995</c:v>
                </c:pt>
                <c:pt idx="33">
                  <c:v>0.53927684049079705</c:v>
                </c:pt>
                <c:pt idx="34">
                  <c:v>0.60697606293940398</c:v>
                </c:pt>
                <c:pt idx="35">
                  <c:v>0.65610787058364906</c:v>
                </c:pt>
                <c:pt idx="36">
                  <c:v>0.623768138494456</c:v>
                </c:pt>
                <c:pt idx="37">
                  <c:v>0.61070596107055897</c:v>
                </c:pt>
                <c:pt idx="38">
                  <c:v>0.59777515516694602</c:v>
                </c:pt>
                <c:pt idx="39">
                  <c:v>0.54192251897666499</c:v>
                </c:pt>
                <c:pt idx="40">
                  <c:v>0.65232629141947596</c:v>
                </c:pt>
                <c:pt idx="41">
                  <c:v>0.57282196078431302</c:v>
                </c:pt>
                <c:pt idx="42">
                  <c:v>0.62888583609663595</c:v>
                </c:pt>
                <c:pt idx="43">
                  <c:v>0.49678918423464702</c:v>
                </c:pt>
                <c:pt idx="44">
                  <c:v>0.60801202894464801</c:v>
                </c:pt>
                <c:pt idx="45">
                  <c:v>0.74622562338778997</c:v>
                </c:pt>
                <c:pt idx="46">
                  <c:v>0.71259981255857496</c:v>
                </c:pt>
                <c:pt idx="47">
                  <c:v>0.613129216695254</c:v>
                </c:pt>
                <c:pt idx="48">
                  <c:v>0.609463823767178</c:v>
                </c:pt>
                <c:pt idx="49">
                  <c:v>0.61663371647509502</c:v>
                </c:pt>
                <c:pt idx="50">
                  <c:v>0.351150386737547</c:v>
                </c:pt>
                <c:pt idx="51">
                  <c:v>0.70759406546344406</c:v>
                </c:pt>
                <c:pt idx="52">
                  <c:v>0.56131361607142805</c:v>
                </c:pt>
                <c:pt idx="53">
                  <c:v>0.573139613647767</c:v>
                </c:pt>
                <c:pt idx="54">
                  <c:v>0.62153969669937503</c:v>
                </c:pt>
                <c:pt idx="55">
                  <c:v>0.66501714731098904</c:v>
                </c:pt>
                <c:pt idx="56">
                  <c:v>0.628</c:v>
                </c:pt>
                <c:pt idx="57">
                  <c:v>0.59767315329626602</c:v>
                </c:pt>
                <c:pt idx="58">
                  <c:v>0.61045189761694596</c:v>
                </c:pt>
                <c:pt idx="59">
                  <c:v>0.71848837209302296</c:v>
                </c:pt>
                <c:pt idx="60">
                  <c:v>0.56112162563037604</c:v>
                </c:pt>
                <c:pt idx="61">
                  <c:v>0.56289334687658699</c:v>
                </c:pt>
                <c:pt idx="62">
                  <c:v>0.69602592341579095</c:v>
                </c:pt>
                <c:pt idx="63">
                  <c:v>0.69153249475890899</c:v>
                </c:pt>
                <c:pt idx="64">
                  <c:v>0.71021370887337998</c:v>
                </c:pt>
                <c:pt idx="65">
                  <c:v>0.61777284595300197</c:v>
                </c:pt>
                <c:pt idx="66">
                  <c:v>0.64785765606995205</c:v>
                </c:pt>
                <c:pt idx="67">
                  <c:v>0.54189904586026405</c:v>
                </c:pt>
                <c:pt idx="68">
                  <c:v>0.78584698944754705</c:v>
                </c:pt>
                <c:pt idx="69">
                  <c:v>0.688966961198617</c:v>
                </c:pt>
                <c:pt idx="70">
                  <c:v>0.59174266759776495</c:v>
                </c:pt>
                <c:pt idx="71">
                  <c:v>0.58027218934911196</c:v>
                </c:pt>
                <c:pt idx="72">
                  <c:v>0.39124291497975699</c:v>
                </c:pt>
                <c:pt idx="73">
                  <c:v>0.60366621878848903</c:v>
                </c:pt>
                <c:pt idx="74">
                  <c:v>0.64875701202060598</c:v>
                </c:pt>
                <c:pt idx="75">
                  <c:v>0.54572118772018097</c:v>
                </c:pt>
                <c:pt idx="76">
                  <c:v>0.81168436154949697</c:v>
                </c:pt>
                <c:pt idx="77">
                  <c:v>0.64494469499169205</c:v>
                </c:pt>
                <c:pt idx="78">
                  <c:v>0.68721457839120104</c:v>
                </c:pt>
                <c:pt idx="79">
                  <c:v>0.71448838826310601</c:v>
                </c:pt>
                <c:pt idx="80">
                  <c:v>0.79077186311786996</c:v>
                </c:pt>
                <c:pt idx="81">
                  <c:v>0.63832081585970202</c:v>
                </c:pt>
                <c:pt idx="82">
                  <c:v>0.52154318683183398</c:v>
                </c:pt>
                <c:pt idx="83">
                  <c:v>0.58846455696202504</c:v>
                </c:pt>
                <c:pt idx="84">
                  <c:v>0.75059213197969499</c:v>
                </c:pt>
                <c:pt idx="85">
                  <c:v>0.71456730137885704</c:v>
                </c:pt>
                <c:pt idx="86">
                  <c:v>0.63645864876446201</c:v>
                </c:pt>
                <c:pt idx="87">
                  <c:v>0.71811668036154397</c:v>
                </c:pt>
              </c:numCache>
            </c:numRef>
          </c:xVal>
          <c:yVal>
            <c:numRef>
              <c:f>'kid programs'!$K$3:$K$90</c:f>
              <c:numCache>
                <c:formatCode>General</c:formatCode>
                <c:ptCount val="88"/>
                <c:pt idx="0">
                  <c:v>6.6067601313486834E-3</c:v>
                </c:pt>
                <c:pt idx="1">
                  <c:v>1.9058602807704335E-2</c:v>
                </c:pt>
                <c:pt idx="2">
                  <c:v>6.8156671830050895E-3</c:v>
                </c:pt>
                <c:pt idx="3">
                  <c:v>8.0405213941626523E-3</c:v>
                </c:pt>
                <c:pt idx="4">
                  <c:v>4.3108732072079433E-3</c:v>
                </c:pt>
                <c:pt idx="5">
                  <c:v>1.1259611642506122E-2</c:v>
                </c:pt>
                <c:pt idx="6">
                  <c:v>1.3457187090627605E-2</c:v>
                </c:pt>
                <c:pt idx="7">
                  <c:v>1.2786481937071086E-2</c:v>
                </c:pt>
                <c:pt idx="8">
                  <c:v>5.1987840781253739E-3</c:v>
                </c:pt>
                <c:pt idx="9">
                  <c:v>6.636442350612822E-3</c:v>
                </c:pt>
                <c:pt idx="10">
                  <c:v>7.7178869108123025E-3</c:v>
                </c:pt>
                <c:pt idx="11">
                  <c:v>5.2861602497398547E-2</c:v>
                </c:pt>
                <c:pt idx="12">
                  <c:v>4.8261200167595162E-3</c:v>
                </c:pt>
                <c:pt idx="13">
                  <c:v>9.3170049514306238E-3</c:v>
                </c:pt>
                <c:pt idx="14">
                  <c:v>1.2726606134356767E-2</c:v>
                </c:pt>
                <c:pt idx="15">
                  <c:v>1.4966126580974215E-2</c:v>
                </c:pt>
                <c:pt idx="16">
                  <c:v>3.8427904570703651E-3</c:v>
                </c:pt>
                <c:pt idx="17">
                  <c:v>7.4474776701471887E-3</c:v>
                </c:pt>
                <c:pt idx="18">
                  <c:v>4.6780489258365365E-3</c:v>
                </c:pt>
                <c:pt idx="19">
                  <c:v>1.204473759678807E-2</c:v>
                </c:pt>
                <c:pt idx="20">
                  <c:v>1.7242228074925543E-2</c:v>
                </c:pt>
                <c:pt idx="21">
                  <c:v>1.0208028645842927E-2</c:v>
                </c:pt>
                <c:pt idx="22">
                  <c:v>1.4418431149637629E-2</c:v>
                </c:pt>
                <c:pt idx="23">
                  <c:v>1.3560300057703404E-2</c:v>
                </c:pt>
                <c:pt idx="24">
                  <c:v>4.1157436171855638E-3</c:v>
                </c:pt>
                <c:pt idx="25">
                  <c:v>3.9079396805035572E-3</c:v>
                </c:pt>
                <c:pt idx="26">
                  <c:v>1.1040170258047353E-2</c:v>
                </c:pt>
                <c:pt idx="27">
                  <c:v>8.7120320226041909E-3</c:v>
                </c:pt>
                <c:pt idx="28">
                  <c:v>1.0729907053034445E-2</c:v>
                </c:pt>
                <c:pt idx="29">
                  <c:v>2.0426498956213832E-2</c:v>
                </c:pt>
                <c:pt idx="30">
                  <c:v>8.3060109289617484E-4</c:v>
                </c:pt>
                <c:pt idx="31">
                  <c:v>4.2756481882653408E-3</c:v>
                </c:pt>
                <c:pt idx="32">
                  <c:v>9.5658407634750652E-3</c:v>
                </c:pt>
                <c:pt idx="33">
                  <c:v>4.4361993869979025E-3</c:v>
                </c:pt>
                <c:pt idx="34">
                  <c:v>7.3430206046474454E-3</c:v>
                </c:pt>
                <c:pt idx="35">
                  <c:v>9.3658591464786615E-3</c:v>
                </c:pt>
                <c:pt idx="36">
                  <c:v>8.9330975205866789E-3</c:v>
                </c:pt>
                <c:pt idx="37">
                  <c:v>5.4195175969316287E-3</c:v>
                </c:pt>
                <c:pt idx="38">
                  <c:v>3.5408567923246969E-3</c:v>
                </c:pt>
                <c:pt idx="39">
                  <c:v>8.2426629948969508E-3</c:v>
                </c:pt>
                <c:pt idx="40">
                  <c:v>1.2780238266900126E-2</c:v>
                </c:pt>
                <c:pt idx="41">
                  <c:v>1.167927809371622E-2</c:v>
                </c:pt>
                <c:pt idx="42">
                  <c:v>7.2769054002297974E-3</c:v>
                </c:pt>
                <c:pt idx="43">
                  <c:v>5.9288537549407111E-3</c:v>
                </c:pt>
                <c:pt idx="44">
                  <c:v>9.6143439518020131E-3</c:v>
                </c:pt>
                <c:pt idx="45">
                  <c:v>1.1937217897379835E-2</c:v>
                </c:pt>
                <c:pt idx="46">
                  <c:v>5.5790998336999091E-3</c:v>
                </c:pt>
                <c:pt idx="47">
                  <c:v>7.679924431406201E-3</c:v>
                </c:pt>
                <c:pt idx="48">
                  <c:v>6.929660223111641E-3</c:v>
                </c:pt>
                <c:pt idx="49">
                  <c:v>4.7333128807468114E-3</c:v>
                </c:pt>
                <c:pt idx="50">
                  <c:v>8.7156483669455238E-3</c:v>
                </c:pt>
                <c:pt idx="51">
                  <c:v>6.2287554946521687E-4</c:v>
                </c:pt>
                <c:pt idx="52">
                  <c:v>1.418109961641288E-2</c:v>
                </c:pt>
                <c:pt idx="53">
                  <c:v>5.9877775262865487E-3</c:v>
                </c:pt>
                <c:pt idx="54">
                  <c:v>5.0591473848671971E-3</c:v>
                </c:pt>
                <c:pt idx="55">
                  <c:v>2.453488677215356E-3</c:v>
                </c:pt>
                <c:pt idx="56">
                  <c:v>2.3978545511910396E-2</c:v>
                </c:pt>
                <c:pt idx="57">
                  <c:v>8.03912213740458E-3</c:v>
                </c:pt>
                <c:pt idx="58">
                  <c:v>6.0320764536121495E-3</c:v>
                </c:pt>
                <c:pt idx="59">
                  <c:v>1.1855417390916789E-2</c:v>
                </c:pt>
                <c:pt idx="60">
                  <c:v>4.184647574212109E-3</c:v>
                </c:pt>
                <c:pt idx="61">
                  <c:v>6.2894626931675798E-3</c:v>
                </c:pt>
                <c:pt idx="62">
                  <c:v>8.2666064643805801E-3</c:v>
                </c:pt>
                <c:pt idx="63">
                  <c:v>1.5135892297815218E-2</c:v>
                </c:pt>
                <c:pt idx="64">
                  <c:v>6.9881999332071692E-3</c:v>
                </c:pt>
                <c:pt idx="65">
                  <c:v>9.5979524368134794E-3</c:v>
                </c:pt>
                <c:pt idx="66">
                  <c:v>6.4094565007770761E-3</c:v>
                </c:pt>
                <c:pt idx="67">
                  <c:v>6.2316275993881017E-3</c:v>
                </c:pt>
                <c:pt idx="68">
                  <c:v>1.6452935606466348E-2</c:v>
                </c:pt>
                <c:pt idx="69">
                  <c:v>7.6291575684533999E-3</c:v>
                </c:pt>
                <c:pt idx="70">
                  <c:v>7.2205980768553415E-3</c:v>
                </c:pt>
                <c:pt idx="71">
                  <c:v>1.1610589025004196E-2</c:v>
                </c:pt>
                <c:pt idx="72">
                  <c:v>2.992585250557536E-3</c:v>
                </c:pt>
                <c:pt idx="73">
                  <c:v>6.8189558426738949E-3</c:v>
                </c:pt>
                <c:pt idx="74">
                  <c:v>1.5394344752209134E-2</c:v>
                </c:pt>
                <c:pt idx="75">
                  <c:v>6.0811669145064747E-3</c:v>
                </c:pt>
                <c:pt idx="76">
                  <c:v>8.7651804199354311E-3</c:v>
                </c:pt>
                <c:pt idx="77">
                  <c:v>1.4612272801901291E-2</c:v>
                </c:pt>
                <c:pt idx="78">
                  <c:v>9.9438357425651411E-3</c:v>
                </c:pt>
                <c:pt idx="79">
                  <c:v>1.2693892534154167E-2</c:v>
                </c:pt>
                <c:pt idx="80">
                  <c:v>1.8752238722342399E-2</c:v>
                </c:pt>
                <c:pt idx="81">
                  <c:v>7.5660795393492422E-3</c:v>
                </c:pt>
                <c:pt idx="82">
                  <c:v>9.3366296162372062E-3</c:v>
                </c:pt>
                <c:pt idx="83">
                  <c:v>8.6378737541528243E-3</c:v>
                </c:pt>
                <c:pt idx="84">
                  <c:v>1.8480431069736115E-2</c:v>
                </c:pt>
                <c:pt idx="85">
                  <c:v>7.3977461717353648E-3</c:v>
                </c:pt>
                <c:pt idx="86">
                  <c:v>8.6121615585082623E-3</c:v>
                </c:pt>
                <c:pt idx="87">
                  <c:v>1.384251335147825E-2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0095976"/>
        <c:axId val="570097936"/>
      </c:scatterChart>
      <c:valAx>
        <c:axId val="570095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% </a:t>
                </a:r>
                <a:r>
                  <a:rPr lang="en-US" sz="1600" dirty="0" smtClean="0"/>
                  <a:t>Proficient or Above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44652304436567025"/>
              <c:y val="0.89124353343296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097936"/>
        <c:crosses val="autoZero"/>
        <c:crossBetween val="midCat"/>
      </c:valAx>
      <c:valAx>
        <c:axId val="57009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Kids Programs </a:t>
                </a:r>
                <a:endParaRPr lang="en-US" sz="1400" dirty="0" smtClean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(Normalized for County Population)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4.7805299179772111E-3"/>
              <c:y val="0.12401898267898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095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schools.nyc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ducation.pa.gov/" TargetMode="External"/><Relationship Id="rId5" Type="http://schemas.openxmlformats.org/officeDocument/2006/relationships/hyperlink" Target="http://www.nj.gov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22325"/>
            <a:ext cx="10515600" cy="4206875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Body"/>
              </a:rPr>
              <a:t>Impact of public libraries </a:t>
            </a:r>
            <a:r>
              <a:rPr lang="en-US" b="1" dirty="0">
                <a:latin typeface="Calibri Body"/>
              </a:rPr>
              <a:t/>
            </a:r>
            <a:br>
              <a:rPr lang="en-US" b="1" dirty="0">
                <a:latin typeface="Calibri Body"/>
              </a:rPr>
            </a:br>
            <a:r>
              <a:rPr lang="en-US" b="1" dirty="0" smtClean="0">
                <a:latin typeface="Calibri Body"/>
              </a:rPr>
              <a:t>one the </a:t>
            </a:r>
            <a:r>
              <a:rPr lang="en-US" b="1" dirty="0">
                <a:latin typeface="Calibri Body"/>
              </a:rPr>
              <a:t>literacy skills </a:t>
            </a:r>
            <a:r>
              <a:rPr lang="en-US" b="1" dirty="0" smtClean="0">
                <a:latin typeface="Calibri Body"/>
              </a:rPr>
              <a:t/>
            </a:r>
            <a:br>
              <a:rPr lang="en-US" b="1" dirty="0" smtClean="0">
                <a:latin typeface="Calibri Body"/>
              </a:rPr>
            </a:br>
            <a:r>
              <a:rPr lang="en-US" b="1" dirty="0" smtClean="0">
                <a:latin typeface="Calibri Body"/>
              </a:rPr>
              <a:t>of </a:t>
            </a:r>
            <a:r>
              <a:rPr lang="en-US" b="1" dirty="0">
                <a:latin typeface="Calibri Body"/>
              </a:rPr>
              <a:t>school-age children</a:t>
            </a:r>
          </a:p>
        </p:txBody>
      </p:sp>
    </p:spTree>
    <p:extLst>
      <p:ext uri="{BB962C8B-B14F-4D97-AF65-F5344CB8AC3E}">
        <p14:creationId xmlns:p14="http://schemas.microsoft.com/office/powerpoint/2010/main" val="12371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17" y="2351085"/>
            <a:ext cx="4774444" cy="2298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17" y="46035"/>
            <a:ext cx="4762500" cy="230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332" y="4597523"/>
            <a:ext cx="4709329" cy="22604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820" y="2010754"/>
            <a:ext cx="2073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% of students</a:t>
            </a:r>
          </a:p>
          <a:p>
            <a:pPr algn="ctr"/>
            <a:r>
              <a:rPr lang="en-US" sz="2400" b="1" dirty="0" smtClean="0"/>
              <a:t>(grades 3-8) scoring proficient or above in </a:t>
            </a:r>
          </a:p>
          <a:p>
            <a:pPr algn="ctr"/>
            <a:r>
              <a:rPr lang="en-US" sz="2400" b="1" dirty="0" smtClean="0"/>
              <a:t>NJ, PA, NY</a:t>
            </a:r>
          </a:p>
          <a:p>
            <a:pPr algn="ctr"/>
            <a:r>
              <a:rPr lang="en-US" sz="2400" b="1" dirty="0" smtClean="0"/>
              <a:t>counties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34107" y="0"/>
            <a:ext cx="1287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5216" y="305349"/>
            <a:ext cx="248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NJ (2014)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www.nj.gov</a:t>
            </a:r>
            <a:endParaRPr lang="en-US" dirty="0" smtClean="0"/>
          </a:p>
          <a:p>
            <a:pPr algn="ctr"/>
            <a:r>
              <a:rPr lang="en-US" dirty="0" smtClean="0"/>
              <a:t>mean: 0.65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dev: 0.10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4393" y="2757541"/>
            <a:ext cx="342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 (2016) </a:t>
            </a:r>
          </a:p>
          <a:p>
            <a:pPr algn="ctr"/>
            <a:r>
              <a:rPr lang="en-US" dirty="0" smtClean="0">
                <a:hlinkClick r:id="rId6"/>
              </a:rPr>
              <a:t>www.education.pa.gov</a:t>
            </a:r>
            <a:endParaRPr lang="en-US" dirty="0" smtClean="0"/>
          </a:p>
          <a:p>
            <a:pPr algn="ctr"/>
            <a:r>
              <a:rPr lang="en-US" dirty="0" smtClean="0"/>
              <a:t>mean: 0.62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dev: 0.07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4394" y="5289524"/>
            <a:ext cx="342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NY (2015) </a:t>
            </a:r>
          </a:p>
          <a:p>
            <a:pPr algn="ctr"/>
            <a:r>
              <a:rPr lang="en-US" dirty="0" smtClean="0">
                <a:hlinkClick r:id="rId7"/>
              </a:rPr>
              <a:t>www.schools.nyc.gov</a:t>
            </a:r>
            <a:endParaRPr lang="en-US" dirty="0" smtClean="0"/>
          </a:p>
          <a:p>
            <a:pPr algn="ctr"/>
            <a:r>
              <a:rPr lang="en-US" dirty="0" smtClean="0"/>
              <a:t>mean: 0.28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dev: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784112"/>
              </p:ext>
            </p:extLst>
          </p:nvPr>
        </p:nvGraphicFramePr>
        <p:xfrm>
          <a:off x="1571223" y="290946"/>
          <a:ext cx="8932638" cy="592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64655"/>
              </p:ext>
            </p:extLst>
          </p:nvPr>
        </p:nvGraphicFramePr>
        <p:xfrm>
          <a:off x="1163782" y="901520"/>
          <a:ext cx="10072254" cy="549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44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042213"/>
              </p:ext>
            </p:extLst>
          </p:nvPr>
        </p:nvGraphicFramePr>
        <p:xfrm>
          <a:off x="1233054" y="1482652"/>
          <a:ext cx="10626437" cy="385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8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Body</vt:lpstr>
      <vt:lpstr>Calibri Light</vt:lpstr>
      <vt:lpstr>Office Theme</vt:lpstr>
      <vt:lpstr>Impact of public libraries  one the literacy skills  of school-age children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Ryan</dc:creator>
  <cp:lastModifiedBy>Kathleen Ryan</cp:lastModifiedBy>
  <cp:revision>9</cp:revision>
  <dcterms:created xsi:type="dcterms:W3CDTF">2017-05-17T18:04:01Z</dcterms:created>
  <dcterms:modified xsi:type="dcterms:W3CDTF">2017-05-17T19:27:16Z</dcterms:modified>
</cp:coreProperties>
</file>