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          Gymnastics Blog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Kathlyn Miller-Francis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 main goal in this project has never changed but I have made changes to make it look better.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Before started, I didn’t know what to do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inspired me was doing a blog similar how I did my </a:t>
            </a:r>
            <a:r>
              <a:rPr lang="en"/>
              <a:t>sophomore</a:t>
            </a:r>
            <a:r>
              <a:rPr lang="en"/>
              <a:t> year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I like making website because they are pretty easy to 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liked this project because it was mainly about what I liked and wanted to do.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 I decided to do a Gymnastics Blog because I love gymnastics and I did it in the past for about 10 years.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looked like at first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290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325" y="1284775"/>
            <a:ext cx="5620198" cy="315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Unique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 website is unique by giving you an insight on what the Olympic Gymnasts at Rio 2016 are like and what they do outside of gymnastics.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700" y="2299475"/>
            <a:ext cx="3243175" cy="25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 started out with using…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Bootstrap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CodePen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274" y="1683775"/>
            <a:ext cx="2795050" cy="27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 challenges were to put some JS features in my website but I was able to do it without making any </a:t>
            </a:r>
            <a:r>
              <a:rPr lang="en"/>
              <a:t>errors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was also hard to decide what gifs to put in my project to make it look more interesting.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wanted to do a </a:t>
            </a:r>
            <a:r>
              <a:rPr lang="en"/>
              <a:t>carousel</a:t>
            </a:r>
            <a:r>
              <a:rPr lang="en"/>
              <a:t> but it didn’t look clean enough so I decided to take it out.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Project, New Features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925" y="1294575"/>
            <a:ext cx="5995124" cy="33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 last work on this project was to connect it to the server so that it can send messages/comments which would have been cool.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other than that, I am </a:t>
            </a:r>
            <a:r>
              <a:rPr lang="en"/>
              <a:t>satisfied</a:t>
            </a:r>
            <a:r>
              <a:rPr lang="en"/>
              <a:t> on how my project looks and I am very proud of myself of what I made because I never thought I could achieve something like this.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