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B82FB-5F37-4B00-A030-E993BFC28315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756A-4B2B-445D-9EF4-B3AF9518A9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16A9-B43E-4641-8260-968D150CD072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5904-4FA7-4A65-A336-27C986B85AA6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C316-69C7-4BEC-B657-56E6B7A90E62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CAC3-D0BD-4654-B1B3-316E794BE59F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2F42-437B-4800-BC6D-183B8324CCD8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BFCE-088E-4EC7-821B-4B0175A924A1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679-2A82-410D-88BC-916FF302C46D}" type="datetime1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55D9-CE07-4D8B-9370-188FF2A60455}" type="datetime1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0C0B-0BFF-450D-8172-01F2BE83AA71}" type="datetime1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5524-CC68-43E3-A3A9-D6D2AADAB040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48B6-AF54-4F83-89B6-7EB89EAA872F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CA23-DB4A-4AF0-B156-74FD42716744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A18C-B420-4EE2-986E-5418601EB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2087562"/>
          </a:xfrm>
        </p:spPr>
        <p:txBody>
          <a:bodyPr/>
          <a:lstStyle/>
          <a:p>
            <a:r>
              <a:rPr lang="en-US" dirty="0" smtClean="0"/>
              <a:t>CONCEPT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1"/>
            <a:ext cx="8229600" cy="1600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By: </a:t>
            </a:r>
            <a:r>
              <a:rPr lang="en-US" dirty="0" err="1" smtClean="0"/>
              <a:t>Bikash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cheapest solution is not always the best solution</a:t>
            </a:r>
          </a:p>
          <a:p>
            <a:r>
              <a:rPr lang="en-US" dirty="0" smtClean="0"/>
              <a:t>Alternative can be chosen which is operationally feasible.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Concept Formation Introduction</a:t>
            </a:r>
          </a:p>
          <a:p>
            <a:r>
              <a:rPr lang="en-US" dirty="0" smtClean="0"/>
              <a:t>Problem Finding</a:t>
            </a:r>
          </a:p>
          <a:p>
            <a:r>
              <a:rPr lang="en-US" dirty="0" smtClean="0"/>
              <a:t>Ways of finding the problem</a:t>
            </a:r>
          </a:p>
          <a:p>
            <a:r>
              <a:rPr lang="en-US" dirty="0" smtClean="0"/>
              <a:t>Justifying a solution</a:t>
            </a:r>
          </a:p>
          <a:p>
            <a:r>
              <a:rPr lang="en-US" dirty="0" smtClean="0"/>
              <a:t>Evaluating the proposal</a:t>
            </a:r>
          </a:p>
          <a:p>
            <a:r>
              <a:rPr lang="en-US" dirty="0" smtClean="0"/>
              <a:t>Choosing the alternative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Concept Formation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534400" cy="53340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defining a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Conceptual Solution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taken </a:t>
            </a:r>
            <a:r>
              <a:rPr lang="en-US" dirty="0" smtClean="0">
                <a:solidFill>
                  <a:schemeClr val="tx1"/>
                </a:solidFill>
              </a:rPr>
              <a:t>as first phase of any development process.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gives an idea of what the new system will look like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defines what will be done on the computer and what remains manual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indicates what input will be needed by the systems and what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utputs will be produced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solution must be proven feasible and preferred solution must be accepted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Problem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/>
          <a:lstStyle/>
          <a:p>
            <a:pPr algn="just"/>
            <a:r>
              <a:rPr lang="en-US" dirty="0"/>
              <a:t>d</a:t>
            </a:r>
            <a:r>
              <a:rPr lang="en-US" dirty="0" smtClean="0"/>
              <a:t>efines the problem to be solved and thus states the direction for the whole project</a:t>
            </a:r>
          </a:p>
          <a:p>
            <a:pPr algn="just"/>
            <a:r>
              <a:rPr lang="en-US" dirty="0" smtClean="0"/>
              <a:t>sets boundaries for the project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esources required </a:t>
            </a:r>
            <a:r>
              <a:rPr lang="en-US" dirty="0" smtClean="0"/>
              <a:t>are </a:t>
            </a:r>
            <a:r>
              <a:rPr lang="en-US" dirty="0" smtClean="0"/>
              <a:t>defined in this phase</a:t>
            </a:r>
          </a:p>
          <a:p>
            <a:pPr algn="just"/>
            <a:r>
              <a:rPr lang="en-US" dirty="0" smtClean="0"/>
              <a:t>There are two ways of finding the problem:</a:t>
            </a:r>
          </a:p>
          <a:p>
            <a:pPr lvl="1" algn="just"/>
            <a:r>
              <a:rPr lang="en-US" dirty="0" smtClean="0"/>
              <a:t>Using External considerations</a:t>
            </a:r>
          </a:p>
          <a:p>
            <a:pPr lvl="1" algn="just"/>
            <a:r>
              <a:rPr lang="en-US" dirty="0" smtClean="0"/>
              <a:t>Using Internal considerations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problem using External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historical models of the ways in which organizations develop</a:t>
            </a:r>
          </a:p>
          <a:p>
            <a:r>
              <a:rPr lang="en-US" dirty="0" smtClean="0"/>
              <a:t>Comparing our activities against competitors</a:t>
            </a:r>
          </a:p>
          <a:p>
            <a:r>
              <a:rPr lang="en-US" dirty="0" smtClean="0"/>
              <a:t>Analyzing changes to government policy and community attitudes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Problems using Internal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Investigation done within the organization</a:t>
            </a:r>
          </a:p>
          <a:p>
            <a:r>
              <a:rPr lang="en-US" dirty="0" smtClean="0"/>
              <a:t>Deficiencies are identified and removed</a:t>
            </a:r>
          </a:p>
          <a:p>
            <a:r>
              <a:rPr lang="en-US" dirty="0" smtClean="0"/>
              <a:t>Some of the deficiencies </a:t>
            </a:r>
            <a:r>
              <a:rPr lang="en-US" dirty="0" smtClean="0"/>
              <a:t>can be</a:t>
            </a:r>
            <a:endParaRPr lang="en-US" dirty="0" smtClean="0"/>
          </a:p>
          <a:p>
            <a:pPr lvl="1"/>
            <a:r>
              <a:rPr lang="en-US" dirty="0" smtClean="0"/>
              <a:t>Missing functions</a:t>
            </a:r>
          </a:p>
          <a:p>
            <a:pPr lvl="1"/>
            <a:r>
              <a:rPr lang="en-US" dirty="0" smtClean="0"/>
              <a:t>Unsatisfactory performance</a:t>
            </a:r>
          </a:p>
          <a:p>
            <a:pPr lvl="1"/>
            <a:r>
              <a:rPr lang="en-US" dirty="0" smtClean="0"/>
              <a:t>Excessively costly operations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Justifying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/>
          <a:lstStyle/>
          <a:p>
            <a:r>
              <a:rPr lang="en-US" dirty="0" smtClean="0"/>
              <a:t>Once the problem is studied and solutions are considered, the solutions must be justified</a:t>
            </a:r>
          </a:p>
          <a:p>
            <a:r>
              <a:rPr lang="en-US" dirty="0" smtClean="0"/>
              <a:t>Feasibility study proposes one or more conceptual solutions to the problem set</a:t>
            </a:r>
          </a:p>
          <a:p>
            <a:r>
              <a:rPr lang="en-US" dirty="0" smtClean="0"/>
              <a:t>Three things are considered in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Feasibility Study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Feasibility</a:t>
            </a:r>
          </a:p>
          <a:p>
            <a:pPr lvl="1"/>
            <a:r>
              <a:rPr lang="en-US" dirty="0" smtClean="0"/>
              <a:t>Operational Feasibility</a:t>
            </a:r>
          </a:p>
          <a:p>
            <a:pPr lvl="1"/>
            <a:r>
              <a:rPr lang="en-US" dirty="0" smtClean="0"/>
              <a:t>Economic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proposal are generated, it needs to be verified if it is Feasible</a:t>
            </a:r>
          </a:p>
          <a:p>
            <a:r>
              <a:rPr lang="en-US" dirty="0" smtClean="0"/>
              <a:t>Three things can be done to establish feasibility</a:t>
            </a:r>
          </a:p>
          <a:p>
            <a:pPr lvl="1"/>
            <a:r>
              <a:rPr lang="en-US" dirty="0" smtClean="0"/>
              <a:t>Technical Feasibility</a:t>
            </a:r>
          </a:p>
          <a:p>
            <a:pPr lvl="1"/>
            <a:r>
              <a:rPr lang="en-US" dirty="0" smtClean="0"/>
              <a:t>Operational Feasibility</a:t>
            </a:r>
          </a:p>
          <a:p>
            <a:pPr lvl="1"/>
            <a:r>
              <a:rPr lang="en-US" dirty="0" smtClean="0"/>
              <a:t>Economic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Technical Feasibility: This determines if the organization is technically good to implement the new system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Operational </a:t>
            </a:r>
            <a:r>
              <a:rPr lang="en-US" dirty="0" smtClean="0"/>
              <a:t>Feasibility</a:t>
            </a:r>
            <a:r>
              <a:rPr lang="en-US" dirty="0" smtClean="0"/>
              <a:t>: This determines how the proposed system will fit in with the current operations. Determines if the reconstruction of the job is accepted by the current users</a:t>
            </a:r>
          </a:p>
          <a:p>
            <a:r>
              <a:rPr lang="en-US" dirty="0" smtClean="0"/>
              <a:t>Economic Feasibility: Determines if it is worthwhile to invest the money in the proposed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18C-B420-4EE2-986E-5418601EB7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CONCEPT FORMATION</vt:lpstr>
      <vt:lpstr>Topics</vt:lpstr>
      <vt:lpstr>Concept Formation</vt:lpstr>
      <vt:lpstr>Problem Finding</vt:lpstr>
      <vt:lpstr>Finding problem using External Considerations</vt:lpstr>
      <vt:lpstr>Finding Problems using Internal Considerations</vt:lpstr>
      <vt:lpstr>Justifying a solution</vt:lpstr>
      <vt:lpstr>Evaluating the Proposal</vt:lpstr>
      <vt:lpstr>Slide 9</vt:lpstr>
      <vt:lpstr>Selecting an Alternative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Formation</dc:title>
  <dc:creator>Bikash</dc:creator>
  <cp:lastModifiedBy>Bikash</cp:lastModifiedBy>
  <cp:revision>23</cp:revision>
  <dcterms:created xsi:type="dcterms:W3CDTF">2013-10-24T15:37:08Z</dcterms:created>
  <dcterms:modified xsi:type="dcterms:W3CDTF">2013-10-25T02:31:54Z</dcterms:modified>
</cp:coreProperties>
</file>