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E33000B-26F9-4B13-9BB3-4FEFAC684F33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6ACA82B-9C13-4D76-83E7-6AF5338124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Lecture 3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Management Process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Creating a new system requires many activities and involves many people</a:t>
            </a:r>
          </a:p>
          <a:p>
            <a:r>
              <a:rPr lang="en-US" sz="2400" dirty="0" smtClean="0"/>
              <a:t>One of the most important activities is choosing the right problem to solve, proposing a feasible way to solve it, and describing this solution in a system specification.</a:t>
            </a:r>
          </a:p>
          <a:p>
            <a:r>
              <a:rPr lang="en-US" sz="2400" dirty="0" smtClean="0"/>
              <a:t>The  chosen system must also fit into the existing environment and must be very easy to use</a:t>
            </a:r>
          </a:p>
          <a:p>
            <a:r>
              <a:rPr lang="en-US" sz="2400" dirty="0" smtClean="0"/>
              <a:t>That is the reason, to spend considerable time gaining a thorough understanding  of the system and its problems.</a:t>
            </a:r>
          </a:p>
          <a:p>
            <a:r>
              <a:rPr lang="en-US" sz="2400" dirty="0" smtClean="0"/>
              <a:t>It is only after developing a good understanding that it becomes possible to propose changes that will produce a better system without causing unforeseen effects.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Once changes are proposed , it becomes necessary to ensure that the system is built in the most effective way.</a:t>
            </a:r>
          </a:p>
          <a:p>
            <a:r>
              <a:rPr lang="en-US" sz="2400" dirty="0" smtClean="0"/>
              <a:t>A myriad of things need to be done to create a system from its requirements.</a:t>
            </a:r>
          </a:p>
          <a:p>
            <a:r>
              <a:rPr lang="en-US" sz="2400" dirty="0" smtClean="0"/>
              <a:t>Equipment must chose and new programs written to support these processes on the equipment.</a:t>
            </a:r>
          </a:p>
          <a:p>
            <a:r>
              <a:rPr lang="en-US" sz="2400" dirty="0" smtClean="0"/>
              <a:t>The system must be tested and users must be shown how to use them.</a:t>
            </a:r>
          </a:p>
          <a:p>
            <a:r>
              <a:rPr lang="en-US" sz="2400" dirty="0" smtClean="0"/>
              <a:t>All of these activities must be properly organized and people assigned responsibilities to carry them out.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People involved in building Information Systems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Monotype Corsiva" pitchFamily="66" charset="0"/>
              </a:rPr>
              <a:t>There are a large number of different people involved in building an information system.</a:t>
            </a:r>
          </a:p>
          <a:p>
            <a:r>
              <a:rPr lang="en-US" sz="2400" dirty="0" smtClean="0">
                <a:latin typeface="Monotype Corsiva" pitchFamily="66" charset="0"/>
              </a:rPr>
              <a:t>Most people are aware of some of the more technical roles such as: programmers, systems analysts, business analysts and computer operators.</a:t>
            </a:r>
          </a:p>
          <a:p>
            <a:r>
              <a:rPr lang="en-US" sz="2400" dirty="0" smtClean="0">
                <a:latin typeface="Monotype Corsiva" pitchFamily="66" charset="0"/>
              </a:rPr>
              <a:t>Moreover the most important people are the users.</a:t>
            </a:r>
          </a:p>
          <a:p>
            <a:r>
              <a:rPr lang="en-US" sz="2400" dirty="0" smtClean="0">
                <a:latin typeface="Monotype Corsiva" pitchFamily="66" charset="0"/>
              </a:rPr>
              <a:t>Users are the people who have a stake in the information system because they need the system to carry out their responsibilities within the organization.</a:t>
            </a:r>
          </a:p>
          <a:p>
            <a:r>
              <a:rPr lang="en-US" sz="2400" dirty="0" smtClean="0">
                <a:latin typeface="Monotype Corsiva" pitchFamily="66" charset="0"/>
              </a:rPr>
              <a:t>Such users are known as : system users or end users.</a:t>
            </a:r>
          </a:p>
          <a:p>
            <a:r>
              <a:rPr lang="en-US" sz="2400" dirty="0" smtClean="0">
                <a:latin typeface="Monotype Corsiva" pitchFamily="66" charset="0"/>
              </a:rPr>
              <a:t>End users not only use the system but also develop some of the computer parts of the system.</a:t>
            </a:r>
          </a:p>
          <a:p>
            <a:endParaRPr lang="en-US" sz="2400" dirty="0" smtClean="0">
              <a:latin typeface="Monotype Corsiva" pitchFamily="66" charset="0"/>
            </a:endParaRPr>
          </a:p>
          <a:p>
            <a:endParaRPr lang="en-US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organization’s management is also involved in system development.</a:t>
            </a:r>
          </a:p>
          <a:p>
            <a:r>
              <a:rPr lang="en-US" sz="2400" dirty="0" smtClean="0"/>
              <a:t>Management is concerned with system efficiency and effectiveness.</a:t>
            </a:r>
          </a:p>
          <a:p>
            <a:r>
              <a:rPr lang="en-US" sz="2400" dirty="0" smtClean="0"/>
              <a:t>Managers want to know what is going on and whether it can be done better.</a:t>
            </a:r>
          </a:p>
          <a:p>
            <a:r>
              <a:rPr lang="en-US" sz="2400" dirty="0" smtClean="0"/>
              <a:t>Hence, they are interested in what is to be built and how it can improve the whole system.</a:t>
            </a:r>
          </a:p>
          <a:p>
            <a:r>
              <a:rPr lang="en-US" sz="2400" dirty="0" smtClean="0"/>
              <a:t>They are also interested in what resources are required to make any system improvements and whether these resources could be deployed better elsewhere.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Management requires clear statements of project goals, as well as estimates of resource use and completion times.</a:t>
            </a:r>
          </a:p>
          <a:p>
            <a:r>
              <a:rPr lang="en-US" sz="2400" dirty="0" smtClean="0"/>
              <a:t>Management must al all times be aware of what is going on to ensure that it utilizes organization's resources in the best possible way.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Supporting Processes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There are number of supporting activities that are part of information system development.</a:t>
            </a:r>
          </a:p>
          <a:p>
            <a:r>
              <a:rPr lang="en-US" sz="2400" dirty="0" smtClean="0"/>
              <a:t>One of the most obvious is to ensure that the necessary equipment is provided for building the systems.</a:t>
            </a:r>
          </a:p>
          <a:p>
            <a:r>
              <a:rPr lang="en-US" sz="2400" dirty="0" smtClean="0"/>
              <a:t>Besides these, there is a need in providing supports for the people to work together on teams and for documenting the work.</a:t>
            </a:r>
          </a:p>
          <a:p>
            <a:r>
              <a:rPr lang="en-US" sz="2400" i="1" dirty="0" smtClean="0">
                <a:solidFill>
                  <a:srgbClr val="7030A0"/>
                </a:solidFill>
              </a:rPr>
              <a:t>The importance of teamwork and communication</a:t>
            </a:r>
            <a:r>
              <a:rPr lang="en-US" sz="2400" dirty="0" smtClean="0"/>
              <a:t>(interchange of information between people and/or machines)</a:t>
            </a:r>
          </a:p>
          <a:p>
            <a:r>
              <a:rPr lang="en-US" sz="2400" i="1" dirty="0" smtClean="0">
                <a:solidFill>
                  <a:srgbClr val="7030A0"/>
                </a:solidFill>
              </a:rPr>
              <a:t>Keeping Track of design documents</a:t>
            </a:r>
          </a:p>
          <a:p>
            <a:r>
              <a:rPr lang="en-US" sz="2400" dirty="0" smtClean="0"/>
              <a:t>Documentation plays a major role in communication processes.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Continue…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Documents describe the status of tasks and must be distributed quickly to those team members that are affected by these tasks.</a:t>
            </a:r>
          </a:p>
          <a:p>
            <a:r>
              <a:rPr lang="en-US" sz="2400" dirty="0" smtClean="0"/>
              <a:t>In large systems documents may well number in the hundreds.</a:t>
            </a:r>
          </a:p>
          <a:p>
            <a:r>
              <a:rPr lang="en-US" sz="2400" dirty="0" smtClean="0"/>
              <a:t>Special care must be taken to prevent errors arising because team members do not have the latest documents.</a:t>
            </a:r>
          </a:p>
          <a:p>
            <a:r>
              <a:rPr lang="en-US" sz="2400" dirty="0" smtClean="0"/>
              <a:t>The term configuration management is used to describe systems that manage documents.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Concept Formation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One of the most important and first questions to ask in system work is:</a:t>
            </a:r>
          </a:p>
          <a:p>
            <a:r>
              <a:rPr lang="en-US" sz="2400" dirty="0" smtClean="0"/>
              <a:t>What problem are we going to tackle?</a:t>
            </a:r>
          </a:p>
          <a:p>
            <a:r>
              <a:rPr lang="en-US" sz="2400" dirty="0" smtClean="0"/>
              <a:t>Or what system should we analyze and how might we improve it?</a:t>
            </a:r>
          </a:p>
          <a:p>
            <a:r>
              <a:rPr lang="en-US" sz="2400" dirty="0" smtClean="0"/>
              <a:t>So, identifying the problem is very much needed.</a:t>
            </a:r>
          </a:p>
          <a:p>
            <a:r>
              <a:rPr lang="en-US" sz="2400" dirty="0" smtClean="0"/>
              <a:t>Identifying the problem and finding the solutions are known as Concept 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7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156</TotalTime>
  <Words>648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Lecture 3</vt:lpstr>
      <vt:lpstr>Management Process</vt:lpstr>
      <vt:lpstr>Continue…</vt:lpstr>
      <vt:lpstr>People involved in building Information Systems</vt:lpstr>
      <vt:lpstr>Continue…</vt:lpstr>
      <vt:lpstr>Continue…</vt:lpstr>
      <vt:lpstr>Supporting Processes</vt:lpstr>
      <vt:lpstr>Continue…</vt:lpstr>
      <vt:lpstr>Concept 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Sneha_neupane</cp:lastModifiedBy>
  <cp:revision>36</cp:revision>
  <dcterms:created xsi:type="dcterms:W3CDTF">2013-10-23T05:26:48Z</dcterms:created>
  <dcterms:modified xsi:type="dcterms:W3CDTF">2013-11-25T15:21:03Z</dcterms:modified>
</cp:coreProperties>
</file>