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titeltypografien i masteren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Klik for at redigere teksttypografierne i masteren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titeltypografien i masteren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titeltypografien i masteren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2A54C80-263E-416B-A8E0-580EDEADCBDC}" type="datetimeFigureOut">
              <a:rPr lang="en-US" dirty="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820D1-2B51-4D54-B484-97CD2BC0AF0C}"/>
              </a:ext>
            </a:extLst>
          </p:cNvPr>
          <p:cNvSpPr>
            <a:spLocks noGrp="1"/>
          </p:cNvSpPr>
          <p:nvPr>
            <p:ph type="ctrTitle"/>
          </p:nvPr>
        </p:nvSpPr>
        <p:spPr/>
        <p:txBody>
          <a:bodyPr/>
          <a:lstStyle/>
          <a:p>
            <a:br>
              <a:rPr lang="en-US" dirty="0"/>
            </a:br>
            <a:r>
              <a:rPr lang="en-US" dirty="0"/>
              <a:t>Lightning talk</a:t>
            </a:r>
          </a:p>
        </p:txBody>
      </p:sp>
      <p:sp>
        <p:nvSpPr>
          <p:cNvPr id="3" name="Undertitel 2">
            <a:extLst>
              <a:ext uri="{FF2B5EF4-FFF2-40B4-BE49-F238E27FC236}">
                <a16:creationId xmlns:a16="http://schemas.microsoft.com/office/drawing/2014/main" id="{5FD6AA92-53CE-47CE-89DD-BD1D0D7AABDE}"/>
              </a:ext>
            </a:extLst>
          </p:cNvPr>
          <p:cNvSpPr>
            <a:spLocks noGrp="1"/>
          </p:cNvSpPr>
          <p:nvPr>
            <p:ph type="subTitle" idx="1"/>
          </p:nvPr>
        </p:nvSpPr>
        <p:spPr/>
        <p:txBody>
          <a:bodyPr/>
          <a:lstStyle/>
          <a:p>
            <a:r>
              <a:rPr lang="da-DK" dirty="0"/>
              <a:t>Kathrine Kvist Jensen</a:t>
            </a:r>
          </a:p>
        </p:txBody>
      </p:sp>
    </p:spTree>
    <p:extLst>
      <p:ext uri="{BB962C8B-B14F-4D97-AF65-F5344CB8AC3E}">
        <p14:creationId xmlns:p14="http://schemas.microsoft.com/office/powerpoint/2010/main" val="132150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D6FF09-83FE-4376-A24D-072F67D3BDCA}"/>
              </a:ext>
            </a:extLst>
          </p:cNvPr>
          <p:cNvSpPr>
            <a:spLocks noGrp="1"/>
          </p:cNvSpPr>
          <p:nvPr>
            <p:ph type="title"/>
          </p:nvPr>
        </p:nvSpPr>
        <p:spPr/>
        <p:txBody>
          <a:bodyPr/>
          <a:lstStyle/>
          <a:p>
            <a:r>
              <a:rPr lang="en-US" dirty="0"/>
              <a:t>Suicide, homicide and world happiness report</a:t>
            </a:r>
          </a:p>
        </p:txBody>
      </p:sp>
      <p:sp>
        <p:nvSpPr>
          <p:cNvPr id="3" name="Pladsholder til indhold 2">
            <a:extLst>
              <a:ext uri="{FF2B5EF4-FFF2-40B4-BE49-F238E27FC236}">
                <a16:creationId xmlns:a16="http://schemas.microsoft.com/office/drawing/2014/main" id="{25D6179E-C076-4F67-A370-A1CE1E723E40}"/>
              </a:ext>
            </a:extLst>
          </p:cNvPr>
          <p:cNvSpPr>
            <a:spLocks noGrp="1"/>
          </p:cNvSpPr>
          <p:nvPr>
            <p:ph idx="1"/>
          </p:nvPr>
        </p:nvSpPr>
        <p:spPr>
          <a:xfrm>
            <a:off x="677334" y="2085975"/>
            <a:ext cx="8596668" cy="3955387"/>
          </a:xfrm>
        </p:spPr>
        <p:txBody>
          <a:bodyPr/>
          <a:lstStyle/>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Suicide and homicide are something that happens all around the world. However, the number of cases varies widely. But what is the reason behind the number of cases in each country? </a:t>
            </a:r>
          </a:p>
          <a:p>
            <a:pPr marL="0" indent="0">
              <a:buNone/>
            </a:pP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Can the county’s condition in form of economy, safety etc., have an effect on the tendencies in suicide and/or homicide? (World Happiness Report)</a:t>
            </a:r>
          </a:p>
          <a:p>
            <a:endParaRPr lang="da-DK"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da-DK" dirty="0"/>
          </a:p>
        </p:txBody>
      </p:sp>
    </p:spTree>
    <p:extLst>
      <p:ext uri="{BB962C8B-B14F-4D97-AF65-F5344CB8AC3E}">
        <p14:creationId xmlns:p14="http://schemas.microsoft.com/office/powerpoint/2010/main" val="329322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0DC465-EB0C-4C85-A70B-D6D8CDA176B3}"/>
              </a:ext>
            </a:extLst>
          </p:cNvPr>
          <p:cNvSpPr>
            <a:spLocks noGrp="1"/>
          </p:cNvSpPr>
          <p:nvPr>
            <p:ph type="title"/>
          </p:nvPr>
        </p:nvSpPr>
        <p:spPr/>
        <p:txBody>
          <a:bodyPr/>
          <a:lstStyle/>
          <a:p>
            <a:r>
              <a:rPr lang="da-DK" dirty="0"/>
              <a:t>My </a:t>
            </a:r>
            <a:r>
              <a:rPr lang="da-DK" dirty="0" err="1"/>
              <a:t>project</a:t>
            </a:r>
            <a:endParaRPr lang="da-DK" dirty="0"/>
          </a:p>
        </p:txBody>
      </p:sp>
      <p:sp>
        <p:nvSpPr>
          <p:cNvPr id="3" name="Pladsholder til indhold 2">
            <a:extLst>
              <a:ext uri="{FF2B5EF4-FFF2-40B4-BE49-F238E27FC236}">
                <a16:creationId xmlns:a16="http://schemas.microsoft.com/office/drawing/2014/main" id="{4036F6FB-8AD8-47BE-83F2-0320E329E18F}"/>
              </a:ext>
            </a:extLst>
          </p:cNvPr>
          <p:cNvSpPr>
            <a:spLocks noGrp="1"/>
          </p:cNvSpPr>
          <p:nvPr>
            <p:ph idx="1"/>
          </p:nvPr>
        </p:nvSpPr>
        <p:spPr>
          <a:xfrm>
            <a:off x="677334" y="1362075"/>
            <a:ext cx="8596668" cy="4991100"/>
          </a:xfrm>
        </p:spPr>
        <p:txBody>
          <a:bodyPr>
            <a:normAutofit lnSpcReduction="10000"/>
          </a:bodyPr>
          <a:lstStyle/>
          <a:p>
            <a:pPr>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I show the connection between the happiness of the country, based on data from the World Happiness Report, and the tendencies in suicide and homicide, based on data from Our World in Data.</a:t>
            </a:r>
            <a:endParaRPr lang="da-DK"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My first thoughts starting this project, was that there was an obvious link between the happiness of a country (or lack thereof) and the rates of suicide/homicide. </a:t>
            </a:r>
          </a:p>
          <a:p>
            <a:pPr>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analysis is not complete yet, but so far, the tendencies show that my expectations were correct.</a:t>
            </a:r>
          </a:p>
          <a:p>
            <a:pPr marL="0" indent="0">
              <a:lnSpc>
                <a:spcPct val="150000"/>
              </a:lnSpc>
              <a:buNone/>
            </a:pP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GB"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References</a:t>
            </a:r>
            <a:r>
              <a:rPr lang="en-GB" sz="18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da-DK" sz="1800" dirty="0">
                <a:effectLst/>
                <a:latin typeface="Times New Roman" panose="02020603050405020304" pitchFamily="18" charset="0"/>
                <a:ea typeface="Times New Roman" panose="02020603050405020304" pitchFamily="18" charset="0"/>
                <a:cs typeface="Times New Roman" panose="02020603050405020304" pitchFamily="18" charset="0"/>
              </a:rPr>
              <a:t>https://worldhappiness.report/</a:t>
            </a:r>
          </a:p>
          <a:p>
            <a:r>
              <a:rPr lang="da-DK" sz="1800" dirty="0">
                <a:effectLst/>
                <a:latin typeface="Times New Roman" panose="02020603050405020304" pitchFamily="18" charset="0"/>
                <a:ea typeface="Times New Roman" panose="02020603050405020304" pitchFamily="18" charset="0"/>
                <a:cs typeface="Times New Roman" panose="02020603050405020304" pitchFamily="18" charset="0"/>
              </a:rPr>
              <a:t>https://ourworldindata.org/homicides#the-global-distribution-of-homicides</a:t>
            </a:r>
          </a:p>
          <a:p>
            <a:endParaRPr lang="da-DK" dirty="0"/>
          </a:p>
        </p:txBody>
      </p:sp>
    </p:spTree>
    <p:extLst>
      <p:ext uri="{BB962C8B-B14F-4D97-AF65-F5344CB8AC3E}">
        <p14:creationId xmlns:p14="http://schemas.microsoft.com/office/powerpoint/2010/main" val="53954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4CF89-7F86-4D25-A3E0-13F07A2FD6C3}"/>
              </a:ext>
            </a:extLst>
          </p:cNvPr>
          <p:cNvSpPr>
            <a:spLocks noGrp="1"/>
          </p:cNvSpPr>
          <p:nvPr>
            <p:ph type="title"/>
          </p:nvPr>
        </p:nvSpPr>
        <p:spPr/>
        <p:txBody>
          <a:bodyPr>
            <a:normAutofit/>
          </a:bodyPr>
          <a:lstStyle/>
          <a:p>
            <a:r>
              <a:rPr lang="da-DK" dirty="0"/>
              <a:t>Potential </a:t>
            </a:r>
            <a:r>
              <a:rPr lang="en-US" dirty="0"/>
              <a:t>impact</a:t>
            </a:r>
            <a:r>
              <a:rPr lang="da-DK" dirty="0"/>
              <a:t> of the </a:t>
            </a:r>
            <a:r>
              <a:rPr lang="da-DK" dirty="0" err="1"/>
              <a:t>study</a:t>
            </a:r>
            <a:br>
              <a:rPr lang="da-DK" dirty="0"/>
            </a:br>
            <a:endParaRPr lang="da-DK" dirty="0"/>
          </a:p>
        </p:txBody>
      </p:sp>
      <p:sp>
        <p:nvSpPr>
          <p:cNvPr id="3" name="Pladsholder til indhold 2">
            <a:extLst>
              <a:ext uri="{FF2B5EF4-FFF2-40B4-BE49-F238E27FC236}">
                <a16:creationId xmlns:a16="http://schemas.microsoft.com/office/drawing/2014/main" id="{A833B682-4019-4996-80B6-426611EF5DCC}"/>
              </a:ext>
            </a:extLst>
          </p:cNvPr>
          <p:cNvSpPr>
            <a:spLocks noGrp="1"/>
          </p:cNvSpPr>
          <p:nvPr>
            <p:ph idx="1"/>
          </p:nvPr>
        </p:nvSpPr>
        <p:spPr>
          <a:xfrm>
            <a:off x="677334" y="1485900"/>
            <a:ext cx="8596668" cy="5067299"/>
          </a:xfrm>
        </p:spPr>
        <p:txBody>
          <a:bodyPr>
            <a:normAutofit/>
          </a:bodyPr>
          <a:lstStyle/>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With this dataset one can explore the connection between suicide/homicide and the rising normality of discussing mental health more openly. </a:t>
            </a:r>
          </a:p>
          <a:p>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and the other possibilities within this subject, could be a starting point of a discussion on how to get happier people with lower suicide and homicide rates.</a:t>
            </a:r>
          </a:p>
          <a:p>
            <a:pPr marL="0" indent="0">
              <a:buNone/>
            </a:pPr>
            <a:endParaRPr lang="en-GB"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GB"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Credits:</a:t>
            </a:r>
          </a:p>
          <a:p>
            <a:pPr marL="0" indent="0">
              <a:buNone/>
            </a:pPr>
            <a:r>
              <a:rPr lang="da-DK" sz="1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Software:</a:t>
            </a:r>
          </a:p>
          <a:p>
            <a:pPr>
              <a:buFont typeface="Arial" panose="020B0604020202020204" pitchFamily="34" charset="0"/>
              <a:buChar char="•"/>
            </a:pPr>
            <a:r>
              <a:rPr lang="da-DK" sz="1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Rstudio</a:t>
            </a:r>
            <a:r>
              <a:rPr lang="da-DK"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Excel</a:t>
            </a:r>
          </a:p>
          <a:p>
            <a:pPr marL="0" indent="0">
              <a:buNone/>
            </a:pPr>
            <a:r>
              <a:rPr lang="da-DK" sz="1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License:</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a:t>
            </a:r>
            <a:r>
              <a:rPr lang="en-US" sz="1600" b="0" i="0" dirty="0">
                <a:solidFill>
                  <a:schemeClr val="tx1"/>
                </a:solidFill>
                <a:effectLst/>
                <a:latin typeface="Times New Roman" panose="02020603050405020304" pitchFamily="18" charset="0"/>
                <a:cs typeface="Times New Roman" panose="02020603050405020304" pitchFamily="18" charset="0"/>
              </a:rPr>
              <a:t>ree to reuse and distribute</a:t>
            </a:r>
          </a:p>
          <a:p>
            <a:pPr marL="0" indent="0">
              <a:buNone/>
            </a:pPr>
            <a:r>
              <a:rPr lang="en-US" sz="1600" b="1" i="0" dirty="0">
                <a:solidFill>
                  <a:schemeClr val="tx1"/>
                </a:solidFill>
                <a:effectLst/>
                <a:latin typeface="Times New Roman" panose="02020603050405020304" pitchFamily="18" charset="0"/>
                <a:cs typeface="Times New Roman" panose="02020603050405020304" pitchFamily="18" charset="0"/>
              </a:rPr>
              <a:t>Other: </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https://datacarpentry.org/r-socialsci/</a:t>
            </a:r>
            <a:endParaRPr lang="da-DK"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193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TotalTime>
  <Words>275</Words>
  <Application>Microsoft Office PowerPoint</Application>
  <PresentationFormat>Widescreen</PresentationFormat>
  <Paragraphs>26</Paragraphs>
  <Slides>4</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4</vt:i4>
      </vt:variant>
    </vt:vector>
  </HeadingPairs>
  <TitlesOfParts>
    <vt:vector size="9" baseType="lpstr">
      <vt:lpstr>Arial</vt:lpstr>
      <vt:lpstr>Times New Roman</vt:lpstr>
      <vt:lpstr>Trebuchet MS</vt:lpstr>
      <vt:lpstr>Wingdings 3</vt:lpstr>
      <vt:lpstr>Facet</vt:lpstr>
      <vt:lpstr> Lightning talk</vt:lpstr>
      <vt:lpstr>Suicide, homicide and world happiness report</vt:lpstr>
      <vt:lpstr>My project</vt:lpstr>
      <vt:lpstr>Potential impact of the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Lightning talk</dc:title>
  <dc:creator>Kathrine Kvist Jensen</dc:creator>
  <cp:lastModifiedBy>Kathrine Kvist Jensen</cp:lastModifiedBy>
  <cp:revision>3</cp:revision>
  <dcterms:created xsi:type="dcterms:W3CDTF">2021-12-09T11:44:07Z</dcterms:created>
  <dcterms:modified xsi:type="dcterms:W3CDTF">2021-12-09T12:10:06Z</dcterms:modified>
</cp:coreProperties>
</file>