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Modelo de Datos - Challenge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Esquema del modelo de datos para gestionar proveedores, partes y entregas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Descripción del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modelo incluye cuatro tablas principales:</a:t>
            </a:r>
          </a:p>
          <a:p>
            <a:r>
              <a:t>- Supplier (Proveedor): Información de proveedores</a:t>
            </a:r>
          </a:p>
          <a:p>
            <a:r>
              <a:t>- Part (Parte o Componente): Detalles de las partes o componentes</a:t>
            </a:r>
          </a:p>
          <a:p>
            <a:r>
              <a:t>- Delivery (Entrega): Registra las entregas realizadas</a:t>
            </a:r>
          </a:p>
          <a:p>
            <a:r>
              <a:t>- Category (Categoría): Clasificación de las partes</a:t>
            </a:r>
          </a:p>
          <a:p>
            <a:endParaRPr/>
          </a:p>
          <a:p>
            <a:r>
              <a:t>Las relaciones están representadas mediante claves foráneas.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Diagrama del Modelo de Datos</a:t>
            </a:r>
          </a:p>
        </p:txBody>
      </p:sp>
      <p:pic>
        <p:nvPicPr>
          <p:cNvPr id="3" name="Picture 2" descr="A_clean_and_simplified_tabular_diagram_representin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Relaciones y Flujo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Supplier → Delivery: Un proveedor realiza múltiples entregas.</a:t>
            </a:r>
          </a:p>
          <a:p>
            <a:r>
              <a:t>2. Part → Delivery: Cada entrega incluye detalles de las partes.</a:t>
            </a:r>
          </a:p>
          <a:p>
            <a:r>
              <a:t>3. Part → Category: Cada parte pertenece a una categoría específica.</a:t>
            </a:r>
          </a:p>
          <a:p>
            <a:endParaRPr/>
          </a:p>
          <a:p>
            <a:r>
              <a:t>Este diseño permite gestionar inventarios, analizar proveedores y organizar partes eficientemente.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138</Words>
  <Application>Microsoft Office PowerPoint</Application>
  <PresentationFormat>Presentación en pantalla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Modelo de Datos - Challenge 2</vt:lpstr>
      <vt:lpstr>Descripción del Modelo</vt:lpstr>
      <vt:lpstr>Diagrama del Modelo de Datos</vt:lpstr>
      <vt:lpstr>Relaciones y Flujo de Datos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Kathrin Fuchs</dc:creator>
  <cp:keywords/>
  <dc:description>generated using python-pptx</dc:description>
  <cp:lastModifiedBy>Kathrin Fuchs</cp:lastModifiedBy>
  <cp:revision>1</cp:revision>
  <dcterms:created xsi:type="dcterms:W3CDTF">2013-01-27T09:14:16Z</dcterms:created>
  <dcterms:modified xsi:type="dcterms:W3CDTF">2024-12-01T12:23:53Z</dcterms:modified>
  <cp:category/>
</cp:coreProperties>
</file>