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Exploratorio del Titanic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Explorando tasas de supervivencia y factores determinantes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Generales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**Alta mortalidad**: Más del 60% de los pasajeros fallecieron, subrayando la magnitud del desastre.</a:t>
            </a:r>
          </a:p>
          <a:p>
            <a:r>
              <a:t>2. **Prioridad para mujeres y niños**: Las mujeres y niños tuvieron mayores probabilidades de supervivencia.</a:t>
            </a:r>
          </a:p>
          <a:p>
            <a:r>
              <a:t>3. **Desigualdad por clase**: Los pasajeros de Primera Clase tenían significativamente más posibilidades de sobrevivir.</a:t>
            </a:r>
          </a:p>
          <a:p>
            <a:r>
              <a:t>4. **Influencia del puerto de embarque**: El puerto de embarque estuvo asociado con diferencias socioeconómicas que afectaron la supervivencia.</a:t>
            </a:r>
          </a:p>
          <a:p>
            <a:r>
              <a:t>En general, el análisis muestra cómo factores sociales y estructurales influyeron en las tasas de supervivencia.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Tasa de Mortalidad en el Titanic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El 61.6% de los pasajeros no sobrevivieron, mientras que solo el 38.4% logró sobrevivir.</a:t>
            </a:r>
          </a:p>
          <a:p>
            <a:r>
              <a:t>• Esto evidencia la gravedad del accidente y la insuficiencia de medidas de seguridad, como la falta de botes salvavidas para todos los pasajeros.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Gráfica: Tasa de Mortalidad</a:t>
            </a:r>
          </a:p>
        </p:txBody>
      </p:sp>
      <p:pic>
        <p:nvPicPr>
          <p:cNvPr id="3" name="Picture 2" descr="tasa_mortalid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Mujeres y Niños Primero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Las mujeres tuvieron la mayor tasa de supervivencia (75.3%), seguidas de los niños (54%).</a:t>
            </a:r>
          </a:p>
          <a:p>
            <a:r>
              <a:t>• Los hombres, especialmente adultos, tuvieron las menores tasas de supervivencia (16.6%).</a:t>
            </a:r>
          </a:p>
          <a:p>
            <a:r>
              <a:t>• Esto refuerza la regla histórica de 'Mujeres y niños primero' en emergencias.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Gráfica: Mujeres y Niños Primero</a:t>
            </a:r>
          </a:p>
        </p:txBody>
      </p:sp>
      <p:pic>
        <p:nvPicPr>
          <p:cNvPr id="3" name="Picture 2" descr="mujeres_niños_prime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de la Clase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Los pasajeros de Primera Clase tuvieron una probabilidad significativamente mayor de supervivencia (63%).</a:t>
            </a:r>
          </a:p>
          <a:p>
            <a:r>
              <a:t>• La Segunda Clase tuvo una tasa intermedia (47.3%), mientras que la Tercera Clase fue la más desfavorecida (24.2%).</a:t>
            </a:r>
          </a:p>
          <a:p>
            <a:r>
              <a:t>• Esto demuestra una desigualdad clara basada en el estatus socioeconómico.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Gráfica: Supervivencia por Clase</a:t>
            </a:r>
          </a:p>
        </p:txBody>
      </p:sp>
      <p:pic>
        <p:nvPicPr>
          <p:cNvPr id="3" name="Picture 2" descr="supervivencia_por_cl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Influencia del Puerto de Embarque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Cherbourg tuvo la mayor tasa de supervivencia (55.4%), posiblemente debido a una mayor proporción de pasajeros de Primera Clase.</a:t>
            </a:r>
          </a:p>
          <a:p>
            <a:r>
              <a:t>• Southampton, con muchos pasajeros de Tercera Clase, tuvo la tasa más baja de supervivencia (33.7%).</a:t>
            </a:r>
          </a:p>
          <a:p>
            <a:r>
              <a:t>• Esto refuerza cómo las desigualdades sociales influyeron en las probabilidades de supervivencia.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Gráfica: Supervivencia por Puerto de Embarque</a:t>
            </a:r>
          </a:p>
        </p:txBody>
      </p:sp>
      <p:pic>
        <p:nvPicPr>
          <p:cNvPr id="3" name="Picture 2" descr="supervivencia_por_puer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