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del Titanic: Impacto del Naufragio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Explorando tasas de supervivencia y factores asociados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Tasa de Mortalidad en el Titanic</a:t>
            </a:r>
          </a:p>
        </p:txBody>
      </p:sp>
      <p:pic>
        <p:nvPicPr>
          <p:cNvPr id="3" name="Picture 2" descr="tasa_mortalid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Tasa de Supervivencia: Mujeres y Niños Primero</a:t>
            </a:r>
          </a:p>
        </p:txBody>
      </p:sp>
      <p:pic>
        <p:nvPicPr>
          <p:cNvPr id="3" name="Picture 2" descr="mujeres_niños_prime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Tasa de Supervivencia por Clase</a:t>
            </a:r>
          </a:p>
        </p:txBody>
      </p:sp>
      <p:pic>
        <p:nvPicPr>
          <p:cNvPr id="3" name="Picture 2" descr="supervivencia_por_cl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Tasa de Supervivencia por Puerto de Embarque</a:t>
            </a:r>
          </a:p>
        </p:txBody>
      </p:sp>
      <p:pic>
        <p:nvPicPr>
          <p:cNvPr id="3" name="Picture 2" descr="supervivencia_por_puer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