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1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838C4E-8973-4BA0-9A22-F3287A18061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494CA79-B209-4186-BEDA-65B346ABF3D3}">
      <dgm:prSet/>
      <dgm:spPr/>
      <dgm:t>
        <a:bodyPr/>
        <a:lstStyle/>
        <a:p>
          <a:r>
            <a:rPr lang="en-US"/>
            <a:t>Este modelo incluye cuatro tablas principales:</a:t>
          </a:r>
        </a:p>
      </dgm:t>
    </dgm:pt>
    <dgm:pt modelId="{1D8BBACD-130B-41C3-8350-4216EC7CEDB7}" type="parTrans" cxnId="{C68BDAE6-DF81-419B-B028-EC5D125D6EF0}">
      <dgm:prSet/>
      <dgm:spPr/>
      <dgm:t>
        <a:bodyPr/>
        <a:lstStyle/>
        <a:p>
          <a:endParaRPr lang="en-US"/>
        </a:p>
      </dgm:t>
    </dgm:pt>
    <dgm:pt modelId="{C86A87D9-2C51-44E4-B098-2ECC621211F1}" type="sibTrans" cxnId="{C68BDAE6-DF81-419B-B028-EC5D125D6EF0}">
      <dgm:prSet/>
      <dgm:spPr/>
      <dgm:t>
        <a:bodyPr/>
        <a:lstStyle/>
        <a:p>
          <a:endParaRPr lang="en-US"/>
        </a:p>
      </dgm:t>
    </dgm:pt>
    <dgm:pt modelId="{36DB7ECA-0E8A-4F53-BBB6-1EB8430E3FC0}">
      <dgm:prSet/>
      <dgm:spPr/>
      <dgm:t>
        <a:bodyPr/>
        <a:lstStyle/>
        <a:p>
          <a:r>
            <a:rPr lang="en-US"/>
            <a:t>- Supplier (Proveedor): Información de proveedores</a:t>
          </a:r>
        </a:p>
      </dgm:t>
    </dgm:pt>
    <dgm:pt modelId="{E82C76AF-6BBE-4707-8F7F-2BF305F9C66B}" type="parTrans" cxnId="{B3E03FCF-19DF-4486-86EB-0CA056C8A6B2}">
      <dgm:prSet/>
      <dgm:spPr/>
      <dgm:t>
        <a:bodyPr/>
        <a:lstStyle/>
        <a:p>
          <a:endParaRPr lang="en-US"/>
        </a:p>
      </dgm:t>
    </dgm:pt>
    <dgm:pt modelId="{2BDF2E95-927F-463C-924F-80B0C5178A55}" type="sibTrans" cxnId="{B3E03FCF-19DF-4486-86EB-0CA056C8A6B2}">
      <dgm:prSet/>
      <dgm:spPr/>
      <dgm:t>
        <a:bodyPr/>
        <a:lstStyle/>
        <a:p>
          <a:endParaRPr lang="en-US"/>
        </a:p>
      </dgm:t>
    </dgm:pt>
    <dgm:pt modelId="{F6DED011-9B45-41A5-9E98-2EEE8B0101B1}">
      <dgm:prSet/>
      <dgm:spPr/>
      <dgm:t>
        <a:bodyPr/>
        <a:lstStyle/>
        <a:p>
          <a:r>
            <a:rPr lang="en-US"/>
            <a:t>- Part (Parte o Componente): Detalles de las partes o componentes</a:t>
          </a:r>
        </a:p>
      </dgm:t>
    </dgm:pt>
    <dgm:pt modelId="{01E2A098-ACF8-4B41-B938-BF735F1ED236}" type="parTrans" cxnId="{40BF02CB-DAA4-4EC7-B69C-9B37CFC902AC}">
      <dgm:prSet/>
      <dgm:spPr/>
      <dgm:t>
        <a:bodyPr/>
        <a:lstStyle/>
        <a:p>
          <a:endParaRPr lang="en-US"/>
        </a:p>
      </dgm:t>
    </dgm:pt>
    <dgm:pt modelId="{0C580F87-83C0-4CE4-841B-EEDC35EFB980}" type="sibTrans" cxnId="{40BF02CB-DAA4-4EC7-B69C-9B37CFC902AC}">
      <dgm:prSet/>
      <dgm:spPr/>
      <dgm:t>
        <a:bodyPr/>
        <a:lstStyle/>
        <a:p>
          <a:endParaRPr lang="en-US"/>
        </a:p>
      </dgm:t>
    </dgm:pt>
    <dgm:pt modelId="{3CA8FDFA-3695-4584-9579-4FB7BC4F7494}">
      <dgm:prSet/>
      <dgm:spPr/>
      <dgm:t>
        <a:bodyPr/>
        <a:lstStyle/>
        <a:p>
          <a:r>
            <a:rPr lang="en-US"/>
            <a:t>- Delivery (Entrega): Registra las entregas realizadas</a:t>
          </a:r>
        </a:p>
      </dgm:t>
    </dgm:pt>
    <dgm:pt modelId="{987CB3F2-D207-481F-9586-28D313BE4647}" type="parTrans" cxnId="{979CC75E-7A39-43B1-8418-E37364E9726C}">
      <dgm:prSet/>
      <dgm:spPr/>
      <dgm:t>
        <a:bodyPr/>
        <a:lstStyle/>
        <a:p>
          <a:endParaRPr lang="en-US"/>
        </a:p>
      </dgm:t>
    </dgm:pt>
    <dgm:pt modelId="{587FF729-CE7B-4865-B810-A570A69419D6}" type="sibTrans" cxnId="{979CC75E-7A39-43B1-8418-E37364E9726C}">
      <dgm:prSet/>
      <dgm:spPr/>
      <dgm:t>
        <a:bodyPr/>
        <a:lstStyle/>
        <a:p>
          <a:endParaRPr lang="en-US"/>
        </a:p>
      </dgm:t>
    </dgm:pt>
    <dgm:pt modelId="{594ACDE1-F069-47A5-844E-B5BC4091DA56}">
      <dgm:prSet/>
      <dgm:spPr/>
      <dgm:t>
        <a:bodyPr/>
        <a:lstStyle/>
        <a:p>
          <a:r>
            <a:rPr lang="en-US"/>
            <a:t>- Category (Categoría): Clasificación de las partes</a:t>
          </a:r>
        </a:p>
      </dgm:t>
    </dgm:pt>
    <dgm:pt modelId="{7D2D48A8-2BB5-4E6E-9BBF-6C88097E224B}" type="parTrans" cxnId="{8A96FDFC-6D27-4F6E-A829-70841C3F9A2F}">
      <dgm:prSet/>
      <dgm:spPr/>
      <dgm:t>
        <a:bodyPr/>
        <a:lstStyle/>
        <a:p>
          <a:endParaRPr lang="en-US"/>
        </a:p>
      </dgm:t>
    </dgm:pt>
    <dgm:pt modelId="{3EC047D3-6814-49E4-9906-9D74A1AFBB60}" type="sibTrans" cxnId="{8A96FDFC-6D27-4F6E-A829-70841C3F9A2F}">
      <dgm:prSet/>
      <dgm:spPr/>
      <dgm:t>
        <a:bodyPr/>
        <a:lstStyle/>
        <a:p>
          <a:endParaRPr lang="en-US"/>
        </a:p>
      </dgm:t>
    </dgm:pt>
    <dgm:pt modelId="{7C8D668A-FE08-405B-8060-7A43B4FFC94D}">
      <dgm:prSet/>
      <dgm:spPr/>
      <dgm:t>
        <a:bodyPr/>
        <a:lstStyle/>
        <a:p>
          <a:r>
            <a:rPr lang="en-US"/>
            <a:t>Las relaciones están representadas mediante claves foráneas.</a:t>
          </a:r>
        </a:p>
      </dgm:t>
    </dgm:pt>
    <dgm:pt modelId="{8EC8F263-CE47-4484-9A5D-67661E15C4C2}" type="parTrans" cxnId="{C3128F8B-4150-4900-91AA-57B796E73D5D}">
      <dgm:prSet/>
      <dgm:spPr/>
      <dgm:t>
        <a:bodyPr/>
        <a:lstStyle/>
        <a:p>
          <a:endParaRPr lang="en-US"/>
        </a:p>
      </dgm:t>
    </dgm:pt>
    <dgm:pt modelId="{AEC3315A-BCC6-4386-8D93-99EB7FC1550D}" type="sibTrans" cxnId="{C3128F8B-4150-4900-91AA-57B796E73D5D}">
      <dgm:prSet/>
      <dgm:spPr/>
      <dgm:t>
        <a:bodyPr/>
        <a:lstStyle/>
        <a:p>
          <a:endParaRPr lang="en-US"/>
        </a:p>
      </dgm:t>
    </dgm:pt>
    <dgm:pt modelId="{D7C2EF43-1528-4BE6-A48D-935C4236D687}" type="pres">
      <dgm:prSet presAssocID="{64838C4E-8973-4BA0-9A22-F3287A180618}" presName="Name0" presStyleCnt="0">
        <dgm:presLayoutVars>
          <dgm:dir/>
          <dgm:resizeHandles val="exact"/>
        </dgm:presLayoutVars>
      </dgm:prSet>
      <dgm:spPr/>
    </dgm:pt>
    <dgm:pt modelId="{B36165EE-2038-471D-A9C3-D4F8B8B82485}" type="pres">
      <dgm:prSet presAssocID="{6494CA79-B209-4186-BEDA-65B346ABF3D3}" presName="node" presStyleLbl="node1" presStyleIdx="0" presStyleCnt="6">
        <dgm:presLayoutVars>
          <dgm:bulletEnabled val="1"/>
        </dgm:presLayoutVars>
      </dgm:prSet>
      <dgm:spPr/>
    </dgm:pt>
    <dgm:pt modelId="{9C82FDDB-0079-456E-B382-21252EFE4491}" type="pres">
      <dgm:prSet presAssocID="{C86A87D9-2C51-44E4-B098-2ECC621211F1}" presName="sibTrans" presStyleLbl="sibTrans1D1" presStyleIdx="0" presStyleCnt="5"/>
      <dgm:spPr/>
    </dgm:pt>
    <dgm:pt modelId="{E430F906-9062-45C1-8372-C665EBDAEF62}" type="pres">
      <dgm:prSet presAssocID="{C86A87D9-2C51-44E4-B098-2ECC621211F1}" presName="connectorText" presStyleLbl="sibTrans1D1" presStyleIdx="0" presStyleCnt="5"/>
      <dgm:spPr/>
    </dgm:pt>
    <dgm:pt modelId="{92AE976A-E30B-48BD-8E96-33C839E774DD}" type="pres">
      <dgm:prSet presAssocID="{36DB7ECA-0E8A-4F53-BBB6-1EB8430E3FC0}" presName="node" presStyleLbl="node1" presStyleIdx="1" presStyleCnt="6">
        <dgm:presLayoutVars>
          <dgm:bulletEnabled val="1"/>
        </dgm:presLayoutVars>
      </dgm:prSet>
      <dgm:spPr/>
    </dgm:pt>
    <dgm:pt modelId="{1E27EA75-2A4C-43C1-AD59-600337854D4D}" type="pres">
      <dgm:prSet presAssocID="{2BDF2E95-927F-463C-924F-80B0C5178A55}" presName="sibTrans" presStyleLbl="sibTrans1D1" presStyleIdx="1" presStyleCnt="5"/>
      <dgm:spPr/>
    </dgm:pt>
    <dgm:pt modelId="{94FD156D-0F54-4709-86E1-1D4CC0D22E60}" type="pres">
      <dgm:prSet presAssocID="{2BDF2E95-927F-463C-924F-80B0C5178A55}" presName="connectorText" presStyleLbl="sibTrans1D1" presStyleIdx="1" presStyleCnt="5"/>
      <dgm:spPr/>
    </dgm:pt>
    <dgm:pt modelId="{58B609FF-F672-45FA-AE51-6872BF7BD6C1}" type="pres">
      <dgm:prSet presAssocID="{F6DED011-9B45-41A5-9E98-2EEE8B0101B1}" presName="node" presStyleLbl="node1" presStyleIdx="2" presStyleCnt="6">
        <dgm:presLayoutVars>
          <dgm:bulletEnabled val="1"/>
        </dgm:presLayoutVars>
      </dgm:prSet>
      <dgm:spPr/>
    </dgm:pt>
    <dgm:pt modelId="{7D1C9D02-4354-4C21-8601-5363779BC512}" type="pres">
      <dgm:prSet presAssocID="{0C580F87-83C0-4CE4-841B-EEDC35EFB980}" presName="sibTrans" presStyleLbl="sibTrans1D1" presStyleIdx="2" presStyleCnt="5"/>
      <dgm:spPr/>
    </dgm:pt>
    <dgm:pt modelId="{963BA7A2-AE7C-4D7B-A447-4EE329BD1945}" type="pres">
      <dgm:prSet presAssocID="{0C580F87-83C0-4CE4-841B-EEDC35EFB980}" presName="connectorText" presStyleLbl="sibTrans1D1" presStyleIdx="2" presStyleCnt="5"/>
      <dgm:spPr/>
    </dgm:pt>
    <dgm:pt modelId="{AF862702-144C-4AC4-9D78-B5E2C2C626BB}" type="pres">
      <dgm:prSet presAssocID="{3CA8FDFA-3695-4584-9579-4FB7BC4F7494}" presName="node" presStyleLbl="node1" presStyleIdx="3" presStyleCnt="6">
        <dgm:presLayoutVars>
          <dgm:bulletEnabled val="1"/>
        </dgm:presLayoutVars>
      </dgm:prSet>
      <dgm:spPr/>
    </dgm:pt>
    <dgm:pt modelId="{EF708FC6-9AF1-4074-A930-46601BFC59B5}" type="pres">
      <dgm:prSet presAssocID="{587FF729-CE7B-4865-B810-A570A69419D6}" presName="sibTrans" presStyleLbl="sibTrans1D1" presStyleIdx="3" presStyleCnt="5"/>
      <dgm:spPr/>
    </dgm:pt>
    <dgm:pt modelId="{33716D55-8C78-4F42-8E22-C39BCBA0C0EB}" type="pres">
      <dgm:prSet presAssocID="{587FF729-CE7B-4865-B810-A570A69419D6}" presName="connectorText" presStyleLbl="sibTrans1D1" presStyleIdx="3" presStyleCnt="5"/>
      <dgm:spPr/>
    </dgm:pt>
    <dgm:pt modelId="{12DD5A1F-0180-47F4-BCC5-4C9202AAC8F0}" type="pres">
      <dgm:prSet presAssocID="{594ACDE1-F069-47A5-844E-B5BC4091DA56}" presName="node" presStyleLbl="node1" presStyleIdx="4" presStyleCnt="6">
        <dgm:presLayoutVars>
          <dgm:bulletEnabled val="1"/>
        </dgm:presLayoutVars>
      </dgm:prSet>
      <dgm:spPr/>
    </dgm:pt>
    <dgm:pt modelId="{5580073D-9827-4DA0-9A3C-11589895604E}" type="pres">
      <dgm:prSet presAssocID="{3EC047D3-6814-49E4-9906-9D74A1AFBB60}" presName="sibTrans" presStyleLbl="sibTrans1D1" presStyleIdx="4" presStyleCnt="5"/>
      <dgm:spPr/>
    </dgm:pt>
    <dgm:pt modelId="{1569E1A0-8745-45A9-A329-A95E06DCC887}" type="pres">
      <dgm:prSet presAssocID="{3EC047D3-6814-49E4-9906-9D74A1AFBB60}" presName="connectorText" presStyleLbl="sibTrans1D1" presStyleIdx="4" presStyleCnt="5"/>
      <dgm:spPr/>
    </dgm:pt>
    <dgm:pt modelId="{B6C0E6C1-3716-461C-B1B8-ACEE1B61223F}" type="pres">
      <dgm:prSet presAssocID="{7C8D668A-FE08-405B-8060-7A43B4FFC94D}" presName="node" presStyleLbl="node1" presStyleIdx="5" presStyleCnt="6">
        <dgm:presLayoutVars>
          <dgm:bulletEnabled val="1"/>
        </dgm:presLayoutVars>
      </dgm:prSet>
      <dgm:spPr/>
    </dgm:pt>
  </dgm:ptLst>
  <dgm:cxnLst>
    <dgm:cxn modelId="{23212103-D908-4C4C-8C27-EFC1137F5041}" type="presOf" srcId="{36DB7ECA-0E8A-4F53-BBB6-1EB8430E3FC0}" destId="{92AE976A-E30B-48BD-8E96-33C839E774DD}" srcOrd="0" destOrd="0" presId="urn:microsoft.com/office/officeart/2016/7/layout/RepeatingBendingProcessNew"/>
    <dgm:cxn modelId="{199F8222-8F90-4AF7-9D4F-9629B14689F9}" type="presOf" srcId="{3EC047D3-6814-49E4-9906-9D74A1AFBB60}" destId="{5580073D-9827-4DA0-9A3C-11589895604E}" srcOrd="0" destOrd="0" presId="urn:microsoft.com/office/officeart/2016/7/layout/RepeatingBendingProcessNew"/>
    <dgm:cxn modelId="{AB57185E-58EA-472F-95CF-74E64FD69C41}" type="presOf" srcId="{3CA8FDFA-3695-4584-9579-4FB7BC4F7494}" destId="{AF862702-144C-4AC4-9D78-B5E2C2C626BB}" srcOrd="0" destOrd="0" presId="urn:microsoft.com/office/officeart/2016/7/layout/RepeatingBendingProcessNew"/>
    <dgm:cxn modelId="{979CC75E-7A39-43B1-8418-E37364E9726C}" srcId="{64838C4E-8973-4BA0-9A22-F3287A180618}" destId="{3CA8FDFA-3695-4584-9579-4FB7BC4F7494}" srcOrd="3" destOrd="0" parTransId="{987CB3F2-D207-481F-9586-28D313BE4647}" sibTransId="{587FF729-CE7B-4865-B810-A570A69419D6}"/>
    <dgm:cxn modelId="{EC669060-CB31-406B-A931-9CAEA67EA41A}" type="presOf" srcId="{594ACDE1-F069-47A5-844E-B5BC4091DA56}" destId="{12DD5A1F-0180-47F4-BCC5-4C9202AAC8F0}" srcOrd="0" destOrd="0" presId="urn:microsoft.com/office/officeart/2016/7/layout/RepeatingBendingProcessNew"/>
    <dgm:cxn modelId="{B9D91D62-7C90-45C0-A029-156FCCD45F55}" type="presOf" srcId="{2BDF2E95-927F-463C-924F-80B0C5178A55}" destId="{94FD156D-0F54-4709-86E1-1D4CC0D22E60}" srcOrd="1" destOrd="0" presId="urn:microsoft.com/office/officeart/2016/7/layout/RepeatingBendingProcessNew"/>
    <dgm:cxn modelId="{EB301968-5798-483D-A3C2-AC637CF89638}" type="presOf" srcId="{587FF729-CE7B-4865-B810-A570A69419D6}" destId="{33716D55-8C78-4F42-8E22-C39BCBA0C0EB}" srcOrd="1" destOrd="0" presId="urn:microsoft.com/office/officeart/2016/7/layout/RepeatingBendingProcessNew"/>
    <dgm:cxn modelId="{32CB1672-E182-43BB-ACA3-CD9303B201ED}" type="presOf" srcId="{7C8D668A-FE08-405B-8060-7A43B4FFC94D}" destId="{B6C0E6C1-3716-461C-B1B8-ACEE1B61223F}" srcOrd="0" destOrd="0" presId="urn:microsoft.com/office/officeart/2016/7/layout/RepeatingBendingProcessNew"/>
    <dgm:cxn modelId="{A3F1337A-1543-45E7-B116-70D7FC2E4CBC}" type="presOf" srcId="{0C580F87-83C0-4CE4-841B-EEDC35EFB980}" destId="{963BA7A2-AE7C-4D7B-A447-4EE329BD1945}" srcOrd="1" destOrd="0" presId="urn:microsoft.com/office/officeart/2016/7/layout/RepeatingBendingProcessNew"/>
    <dgm:cxn modelId="{BB180588-3D9B-475A-AD68-192B5CAB9A90}" type="presOf" srcId="{C86A87D9-2C51-44E4-B098-2ECC621211F1}" destId="{E430F906-9062-45C1-8372-C665EBDAEF62}" srcOrd="1" destOrd="0" presId="urn:microsoft.com/office/officeart/2016/7/layout/RepeatingBendingProcessNew"/>
    <dgm:cxn modelId="{95FC0B88-0E50-43A9-90DB-718AE304F4CD}" type="presOf" srcId="{0C580F87-83C0-4CE4-841B-EEDC35EFB980}" destId="{7D1C9D02-4354-4C21-8601-5363779BC512}" srcOrd="0" destOrd="0" presId="urn:microsoft.com/office/officeart/2016/7/layout/RepeatingBendingProcessNew"/>
    <dgm:cxn modelId="{C3128F8B-4150-4900-91AA-57B796E73D5D}" srcId="{64838C4E-8973-4BA0-9A22-F3287A180618}" destId="{7C8D668A-FE08-405B-8060-7A43B4FFC94D}" srcOrd="5" destOrd="0" parTransId="{8EC8F263-CE47-4484-9A5D-67661E15C4C2}" sibTransId="{AEC3315A-BCC6-4386-8D93-99EB7FC1550D}"/>
    <dgm:cxn modelId="{CBE22F8E-A2EF-4926-A582-364E865F5DCB}" type="presOf" srcId="{2BDF2E95-927F-463C-924F-80B0C5178A55}" destId="{1E27EA75-2A4C-43C1-AD59-600337854D4D}" srcOrd="0" destOrd="0" presId="urn:microsoft.com/office/officeart/2016/7/layout/RepeatingBendingProcessNew"/>
    <dgm:cxn modelId="{5917E1BC-3E94-4258-AED1-A31C854AA277}" type="presOf" srcId="{C86A87D9-2C51-44E4-B098-2ECC621211F1}" destId="{9C82FDDB-0079-456E-B382-21252EFE4491}" srcOrd="0" destOrd="0" presId="urn:microsoft.com/office/officeart/2016/7/layout/RepeatingBendingProcessNew"/>
    <dgm:cxn modelId="{40BF02CB-DAA4-4EC7-B69C-9B37CFC902AC}" srcId="{64838C4E-8973-4BA0-9A22-F3287A180618}" destId="{F6DED011-9B45-41A5-9E98-2EEE8B0101B1}" srcOrd="2" destOrd="0" parTransId="{01E2A098-ACF8-4B41-B938-BF735F1ED236}" sibTransId="{0C580F87-83C0-4CE4-841B-EEDC35EFB980}"/>
    <dgm:cxn modelId="{B3E03FCF-19DF-4486-86EB-0CA056C8A6B2}" srcId="{64838C4E-8973-4BA0-9A22-F3287A180618}" destId="{36DB7ECA-0E8A-4F53-BBB6-1EB8430E3FC0}" srcOrd="1" destOrd="0" parTransId="{E82C76AF-6BBE-4707-8F7F-2BF305F9C66B}" sibTransId="{2BDF2E95-927F-463C-924F-80B0C5178A55}"/>
    <dgm:cxn modelId="{A27591D9-710E-4CD6-96AE-B017058C7606}" type="presOf" srcId="{F6DED011-9B45-41A5-9E98-2EEE8B0101B1}" destId="{58B609FF-F672-45FA-AE51-6872BF7BD6C1}" srcOrd="0" destOrd="0" presId="urn:microsoft.com/office/officeart/2016/7/layout/RepeatingBendingProcessNew"/>
    <dgm:cxn modelId="{1B7C0FE1-EEB3-4F22-9594-568179862389}" type="presOf" srcId="{3EC047D3-6814-49E4-9906-9D74A1AFBB60}" destId="{1569E1A0-8745-45A9-A329-A95E06DCC887}" srcOrd="1" destOrd="0" presId="urn:microsoft.com/office/officeart/2016/7/layout/RepeatingBendingProcessNew"/>
    <dgm:cxn modelId="{C68BDAE6-DF81-419B-B028-EC5D125D6EF0}" srcId="{64838C4E-8973-4BA0-9A22-F3287A180618}" destId="{6494CA79-B209-4186-BEDA-65B346ABF3D3}" srcOrd="0" destOrd="0" parTransId="{1D8BBACD-130B-41C3-8350-4216EC7CEDB7}" sibTransId="{C86A87D9-2C51-44E4-B098-2ECC621211F1}"/>
    <dgm:cxn modelId="{674BD6EC-89D5-471F-B4AE-90398A6E7214}" type="presOf" srcId="{64838C4E-8973-4BA0-9A22-F3287A180618}" destId="{D7C2EF43-1528-4BE6-A48D-935C4236D687}" srcOrd="0" destOrd="0" presId="urn:microsoft.com/office/officeart/2016/7/layout/RepeatingBendingProcessNew"/>
    <dgm:cxn modelId="{167C95F4-3BE9-4CAB-A2D7-E5CB719931F9}" type="presOf" srcId="{587FF729-CE7B-4865-B810-A570A69419D6}" destId="{EF708FC6-9AF1-4074-A930-46601BFC59B5}" srcOrd="0" destOrd="0" presId="urn:microsoft.com/office/officeart/2016/7/layout/RepeatingBendingProcessNew"/>
    <dgm:cxn modelId="{BA0F78F8-2595-431D-9E21-B79E76D0B80A}" type="presOf" srcId="{6494CA79-B209-4186-BEDA-65B346ABF3D3}" destId="{B36165EE-2038-471D-A9C3-D4F8B8B82485}" srcOrd="0" destOrd="0" presId="urn:microsoft.com/office/officeart/2016/7/layout/RepeatingBendingProcessNew"/>
    <dgm:cxn modelId="{8A96FDFC-6D27-4F6E-A829-70841C3F9A2F}" srcId="{64838C4E-8973-4BA0-9A22-F3287A180618}" destId="{594ACDE1-F069-47A5-844E-B5BC4091DA56}" srcOrd="4" destOrd="0" parTransId="{7D2D48A8-2BB5-4E6E-9BBF-6C88097E224B}" sibTransId="{3EC047D3-6814-49E4-9906-9D74A1AFBB60}"/>
    <dgm:cxn modelId="{8FCDF5A8-1D99-4F44-B869-4C0D0366D57A}" type="presParOf" srcId="{D7C2EF43-1528-4BE6-A48D-935C4236D687}" destId="{B36165EE-2038-471D-A9C3-D4F8B8B82485}" srcOrd="0" destOrd="0" presId="urn:microsoft.com/office/officeart/2016/7/layout/RepeatingBendingProcessNew"/>
    <dgm:cxn modelId="{3737BD76-F31B-4E6E-BE31-630286F4D431}" type="presParOf" srcId="{D7C2EF43-1528-4BE6-A48D-935C4236D687}" destId="{9C82FDDB-0079-456E-B382-21252EFE4491}" srcOrd="1" destOrd="0" presId="urn:microsoft.com/office/officeart/2016/7/layout/RepeatingBendingProcessNew"/>
    <dgm:cxn modelId="{C7786C6F-43E4-4C2F-B193-07784A0A0C50}" type="presParOf" srcId="{9C82FDDB-0079-456E-B382-21252EFE4491}" destId="{E430F906-9062-45C1-8372-C665EBDAEF62}" srcOrd="0" destOrd="0" presId="urn:microsoft.com/office/officeart/2016/7/layout/RepeatingBendingProcessNew"/>
    <dgm:cxn modelId="{C55AAD39-2295-4C5E-BFB9-E29763021359}" type="presParOf" srcId="{D7C2EF43-1528-4BE6-A48D-935C4236D687}" destId="{92AE976A-E30B-48BD-8E96-33C839E774DD}" srcOrd="2" destOrd="0" presId="urn:microsoft.com/office/officeart/2016/7/layout/RepeatingBendingProcessNew"/>
    <dgm:cxn modelId="{73122170-6F31-42B8-8B1A-3FE7D983186D}" type="presParOf" srcId="{D7C2EF43-1528-4BE6-A48D-935C4236D687}" destId="{1E27EA75-2A4C-43C1-AD59-600337854D4D}" srcOrd="3" destOrd="0" presId="urn:microsoft.com/office/officeart/2016/7/layout/RepeatingBendingProcessNew"/>
    <dgm:cxn modelId="{1101B2B8-2419-453E-8168-193792BA4CC1}" type="presParOf" srcId="{1E27EA75-2A4C-43C1-AD59-600337854D4D}" destId="{94FD156D-0F54-4709-86E1-1D4CC0D22E60}" srcOrd="0" destOrd="0" presId="urn:microsoft.com/office/officeart/2016/7/layout/RepeatingBendingProcessNew"/>
    <dgm:cxn modelId="{27D63B32-08E8-419B-B38D-BBA9FFD7831B}" type="presParOf" srcId="{D7C2EF43-1528-4BE6-A48D-935C4236D687}" destId="{58B609FF-F672-45FA-AE51-6872BF7BD6C1}" srcOrd="4" destOrd="0" presId="urn:microsoft.com/office/officeart/2016/7/layout/RepeatingBendingProcessNew"/>
    <dgm:cxn modelId="{D52F4C7C-4641-4EEF-AD65-C5E644C4F9A7}" type="presParOf" srcId="{D7C2EF43-1528-4BE6-A48D-935C4236D687}" destId="{7D1C9D02-4354-4C21-8601-5363779BC512}" srcOrd="5" destOrd="0" presId="urn:microsoft.com/office/officeart/2016/7/layout/RepeatingBendingProcessNew"/>
    <dgm:cxn modelId="{7E1F5F09-3611-40C7-9358-B520DCCFB498}" type="presParOf" srcId="{7D1C9D02-4354-4C21-8601-5363779BC512}" destId="{963BA7A2-AE7C-4D7B-A447-4EE329BD1945}" srcOrd="0" destOrd="0" presId="urn:microsoft.com/office/officeart/2016/7/layout/RepeatingBendingProcessNew"/>
    <dgm:cxn modelId="{63F69DFD-BD0C-463F-ADE6-345C1626C59D}" type="presParOf" srcId="{D7C2EF43-1528-4BE6-A48D-935C4236D687}" destId="{AF862702-144C-4AC4-9D78-B5E2C2C626BB}" srcOrd="6" destOrd="0" presId="urn:microsoft.com/office/officeart/2016/7/layout/RepeatingBendingProcessNew"/>
    <dgm:cxn modelId="{E013F75F-F844-4FC4-BD06-8F7842FD67B7}" type="presParOf" srcId="{D7C2EF43-1528-4BE6-A48D-935C4236D687}" destId="{EF708FC6-9AF1-4074-A930-46601BFC59B5}" srcOrd="7" destOrd="0" presId="urn:microsoft.com/office/officeart/2016/7/layout/RepeatingBendingProcessNew"/>
    <dgm:cxn modelId="{3BE71C7D-2A79-42C0-9EDF-40CABA296CF7}" type="presParOf" srcId="{EF708FC6-9AF1-4074-A930-46601BFC59B5}" destId="{33716D55-8C78-4F42-8E22-C39BCBA0C0EB}" srcOrd="0" destOrd="0" presId="urn:microsoft.com/office/officeart/2016/7/layout/RepeatingBendingProcessNew"/>
    <dgm:cxn modelId="{AA2065DB-4348-4F64-9D1B-F33EB4430401}" type="presParOf" srcId="{D7C2EF43-1528-4BE6-A48D-935C4236D687}" destId="{12DD5A1F-0180-47F4-BCC5-4C9202AAC8F0}" srcOrd="8" destOrd="0" presId="urn:microsoft.com/office/officeart/2016/7/layout/RepeatingBendingProcessNew"/>
    <dgm:cxn modelId="{3ACBBAC0-A44E-4FE6-944C-60A47EACE713}" type="presParOf" srcId="{D7C2EF43-1528-4BE6-A48D-935C4236D687}" destId="{5580073D-9827-4DA0-9A3C-11589895604E}" srcOrd="9" destOrd="0" presId="urn:microsoft.com/office/officeart/2016/7/layout/RepeatingBendingProcessNew"/>
    <dgm:cxn modelId="{E18F3A88-635E-4C24-B95C-16C3602F3B24}" type="presParOf" srcId="{5580073D-9827-4DA0-9A3C-11589895604E}" destId="{1569E1A0-8745-45A9-A329-A95E06DCC887}" srcOrd="0" destOrd="0" presId="urn:microsoft.com/office/officeart/2016/7/layout/RepeatingBendingProcessNew"/>
    <dgm:cxn modelId="{CCB68138-1690-4F7D-BCD6-166951E8DE51}" type="presParOf" srcId="{D7C2EF43-1528-4BE6-A48D-935C4236D687}" destId="{B6C0E6C1-3716-461C-B1B8-ACEE1B61223F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0D5EDE-8D76-44D3-AE41-259DF292532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D009F6-E56A-464F-A9CC-E5887ADF0D3A}">
      <dgm:prSet/>
      <dgm:spPr/>
      <dgm:t>
        <a:bodyPr/>
        <a:lstStyle/>
        <a:p>
          <a:r>
            <a:rPr lang="en-US"/>
            <a:t>1. Supplier → Delivery: Un proveedor realiza múltiples entregas.</a:t>
          </a:r>
        </a:p>
      </dgm:t>
    </dgm:pt>
    <dgm:pt modelId="{444F5786-2B3F-45F4-8DB3-FC0FD03E4C00}" type="parTrans" cxnId="{9DA3C88D-2750-40D2-A471-73814CA5DDFF}">
      <dgm:prSet/>
      <dgm:spPr/>
      <dgm:t>
        <a:bodyPr/>
        <a:lstStyle/>
        <a:p>
          <a:endParaRPr lang="en-US"/>
        </a:p>
      </dgm:t>
    </dgm:pt>
    <dgm:pt modelId="{2E087C5B-91A8-41D5-B578-64EA3ABF2FBE}" type="sibTrans" cxnId="{9DA3C88D-2750-40D2-A471-73814CA5DDFF}">
      <dgm:prSet/>
      <dgm:spPr/>
      <dgm:t>
        <a:bodyPr/>
        <a:lstStyle/>
        <a:p>
          <a:endParaRPr lang="en-US"/>
        </a:p>
      </dgm:t>
    </dgm:pt>
    <dgm:pt modelId="{9B5E319B-2445-4BDE-AE1B-1BD64B59D20B}">
      <dgm:prSet/>
      <dgm:spPr/>
      <dgm:t>
        <a:bodyPr/>
        <a:lstStyle/>
        <a:p>
          <a:r>
            <a:rPr lang="en-US"/>
            <a:t>2. Part → Delivery: Cada entrega incluye detalles de las partes.</a:t>
          </a:r>
        </a:p>
      </dgm:t>
    </dgm:pt>
    <dgm:pt modelId="{2E2E2A0F-FA15-4882-A57E-2539C48DA828}" type="parTrans" cxnId="{9D233FF1-B491-4972-B41E-7417AB422A02}">
      <dgm:prSet/>
      <dgm:spPr/>
      <dgm:t>
        <a:bodyPr/>
        <a:lstStyle/>
        <a:p>
          <a:endParaRPr lang="en-US"/>
        </a:p>
      </dgm:t>
    </dgm:pt>
    <dgm:pt modelId="{6510875E-981E-4BA8-9A3A-249097DD6E90}" type="sibTrans" cxnId="{9D233FF1-B491-4972-B41E-7417AB422A02}">
      <dgm:prSet/>
      <dgm:spPr/>
      <dgm:t>
        <a:bodyPr/>
        <a:lstStyle/>
        <a:p>
          <a:endParaRPr lang="en-US"/>
        </a:p>
      </dgm:t>
    </dgm:pt>
    <dgm:pt modelId="{044FA924-43EA-4A0A-A80E-8CC01728CF05}">
      <dgm:prSet/>
      <dgm:spPr/>
      <dgm:t>
        <a:bodyPr/>
        <a:lstStyle/>
        <a:p>
          <a:r>
            <a:rPr lang="en-US"/>
            <a:t>3. Part → Category: Cada parte pertenece a una categoría específica.</a:t>
          </a:r>
        </a:p>
      </dgm:t>
    </dgm:pt>
    <dgm:pt modelId="{B5E897AD-1FC1-4686-9ED4-2501251825A4}" type="parTrans" cxnId="{2695B538-1A71-49AB-AAC8-F503DEF46545}">
      <dgm:prSet/>
      <dgm:spPr/>
      <dgm:t>
        <a:bodyPr/>
        <a:lstStyle/>
        <a:p>
          <a:endParaRPr lang="en-US"/>
        </a:p>
      </dgm:t>
    </dgm:pt>
    <dgm:pt modelId="{E9A1F85F-1437-424F-B993-1ACBC46DC1B3}" type="sibTrans" cxnId="{2695B538-1A71-49AB-AAC8-F503DEF46545}">
      <dgm:prSet/>
      <dgm:spPr/>
      <dgm:t>
        <a:bodyPr/>
        <a:lstStyle/>
        <a:p>
          <a:endParaRPr lang="en-US"/>
        </a:p>
      </dgm:t>
    </dgm:pt>
    <dgm:pt modelId="{7C1F8F07-840C-4C7D-98EE-61FED05A9A7D}">
      <dgm:prSet/>
      <dgm:spPr/>
      <dgm:t>
        <a:bodyPr/>
        <a:lstStyle/>
        <a:p>
          <a:r>
            <a:rPr lang="en-US"/>
            <a:t>Este diseño permite gestionar inventarios, analizar proveedores y organizar partes eficientemente.</a:t>
          </a:r>
        </a:p>
      </dgm:t>
    </dgm:pt>
    <dgm:pt modelId="{47A91B50-D62E-4AF4-94A0-2E89E628E435}" type="parTrans" cxnId="{8851BED8-53C2-4CF7-867B-A1307F6932AA}">
      <dgm:prSet/>
      <dgm:spPr/>
      <dgm:t>
        <a:bodyPr/>
        <a:lstStyle/>
        <a:p>
          <a:endParaRPr lang="en-US"/>
        </a:p>
      </dgm:t>
    </dgm:pt>
    <dgm:pt modelId="{BC0E4A6B-5007-4C1E-B150-CBAB8E9AFFD9}" type="sibTrans" cxnId="{8851BED8-53C2-4CF7-867B-A1307F6932AA}">
      <dgm:prSet/>
      <dgm:spPr/>
      <dgm:t>
        <a:bodyPr/>
        <a:lstStyle/>
        <a:p>
          <a:endParaRPr lang="en-US"/>
        </a:p>
      </dgm:t>
    </dgm:pt>
    <dgm:pt modelId="{46FB5E7B-709E-42AB-967B-29A2D116B225}" type="pres">
      <dgm:prSet presAssocID="{090D5EDE-8D76-44D3-AE41-259DF292532B}" presName="outerComposite" presStyleCnt="0">
        <dgm:presLayoutVars>
          <dgm:chMax val="5"/>
          <dgm:dir/>
          <dgm:resizeHandles val="exact"/>
        </dgm:presLayoutVars>
      </dgm:prSet>
      <dgm:spPr/>
    </dgm:pt>
    <dgm:pt modelId="{21E0DBED-5E90-4E03-9202-B05D07839ADF}" type="pres">
      <dgm:prSet presAssocID="{090D5EDE-8D76-44D3-AE41-259DF292532B}" presName="dummyMaxCanvas" presStyleCnt="0">
        <dgm:presLayoutVars/>
      </dgm:prSet>
      <dgm:spPr/>
    </dgm:pt>
    <dgm:pt modelId="{717FAA40-834E-4B37-B956-DF1214711A87}" type="pres">
      <dgm:prSet presAssocID="{090D5EDE-8D76-44D3-AE41-259DF292532B}" presName="FourNodes_1" presStyleLbl="node1" presStyleIdx="0" presStyleCnt="4">
        <dgm:presLayoutVars>
          <dgm:bulletEnabled val="1"/>
        </dgm:presLayoutVars>
      </dgm:prSet>
      <dgm:spPr/>
    </dgm:pt>
    <dgm:pt modelId="{841A96A7-18B4-48D0-993B-FD2C8A079795}" type="pres">
      <dgm:prSet presAssocID="{090D5EDE-8D76-44D3-AE41-259DF292532B}" presName="FourNodes_2" presStyleLbl="node1" presStyleIdx="1" presStyleCnt="4">
        <dgm:presLayoutVars>
          <dgm:bulletEnabled val="1"/>
        </dgm:presLayoutVars>
      </dgm:prSet>
      <dgm:spPr/>
    </dgm:pt>
    <dgm:pt modelId="{525EB9AF-C9D4-473E-BFAD-C78E188B046A}" type="pres">
      <dgm:prSet presAssocID="{090D5EDE-8D76-44D3-AE41-259DF292532B}" presName="FourNodes_3" presStyleLbl="node1" presStyleIdx="2" presStyleCnt="4">
        <dgm:presLayoutVars>
          <dgm:bulletEnabled val="1"/>
        </dgm:presLayoutVars>
      </dgm:prSet>
      <dgm:spPr/>
    </dgm:pt>
    <dgm:pt modelId="{547610C5-5BBA-46C8-8DBE-691BBFC3C967}" type="pres">
      <dgm:prSet presAssocID="{090D5EDE-8D76-44D3-AE41-259DF292532B}" presName="FourNodes_4" presStyleLbl="node1" presStyleIdx="3" presStyleCnt="4">
        <dgm:presLayoutVars>
          <dgm:bulletEnabled val="1"/>
        </dgm:presLayoutVars>
      </dgm:prSet>
      <dgm:spPr/>
    </dgm:pt>
    <dgm:pt modelId="{0E4D1086-5A49-4B80-89A4-10D95809B6BE}" type="pres">
      <dgm:prSet presAssocID="{090D5EDE-8D76-44D3-AE41-259DF292532B}" presName="FourConn_1-2" presStyleLbl="fgAccFollowNode1" presStyleIdx="0" presStyleCnt="3">
        <dgm:presLayoutVars>
          <dgm:bulletEnabled val="1"/>
        </dgm:presLayoutVars>
      </dgm:prSet>
      <dgm:spPr/>
    </dgm:pt>
    <dgm:pt modelId="{EE206031-8CA4-4A5F-A086-74BB30EF78C6}" type="pres">
      <dgm:prSet presAssocID="{090D5EDE-8D76-44D3-AE41-259DF292532B}" presName="FourConn_2-3" presStyleLbl="fgAccFollowNode1" presStyleIdx="1" presStyleCnt="3">
        <dgm:presLayoutVars>
          <dgm:bulletEnabled val="1"/>
        </dgm:presLayoutVars>
      </dgm:prSet>
      <dgm:spPr/>
    </dgm:pt>
    <dgm:pt modelId="{625A1EA4-DAE9-4642-9BB2-7C46451FBDD7}" type="pres">
      <dgm:prSet presAssocID="{090D5EDE-8D76-44D3-AE41-259DF292532B}" presName="FourConn_3-4" presStyleLbl="fgAccFollowNode1" presStyleIdx="2" presStyleCnt="3">
        <dgm:presLayoutVars>
          <dgm:bulletEnabled val="1"/>
        </dgm:presLayoutVars>
      </dgm:prSet>
      <dgm:spPr/>
    </dgm:pt>
    <dgm:pt modelId="{3938968A-849F-468F-9E5A-DAC9027241A8}" type="pres">
      <dgm:prSet presAssocID="{090D5EDE-8D76-44D3-AE41-259DF292532B}" presName="FourNodes_1_text" presStyleLbl="node1" presStyleIdx="3" presStyleCnt="4">
        <dgm:presLayoutVars>
          <dgm:bulletEnabled val="1"/>
        </dgm:presLayoutVars>
      </dgm:prSet>
      <dgm:spPr/>
    </dgm:pt>
    <dgm:pt modelId="{8F9C186B-CDA4-46CA-AF7A-BC3DD644EA8A}" type="pres">
      <dgm:prSet presAssocID="{090D5EDE-8D76-44D3-AE41-259DF292532B}" presName="FourNodes_2_text" presStyleLbl="node1" presStyleIdx="3" presStyleCnt="4">
        <dgm:presLayoutVars>
          <dgm:bulletEnabled val="1"/>
        </dgm:presLayoutVars>
      </dgm:prSet>
      <dgm:spPr/>
    </dgm:pt>
    <dgm:pt modelId="{43187BC7-58C0-4F6D-B1AB-00DD04258A24}" type="pres">
      <dgm:prSet presAssocID="{090D5EDE-8D76-44D3-AE41-259DF292532B}" presName="FourNodes_3_text" presStyleLbl="node1" presStyleIdx="3" presStyleCnt="4">
        <dgm:presLayoutVars>
          <dgm:bulletEnabled val="1"/>
        </dgm:presLayoutVars>
      </dgm:prSet>
      <dgm:spPr/>
    </dgm:pt>
    <dgm:pt modelId="{25DAE4EB-F8E0-4A30-8DE9-CA51E6C132E1}" type="pres">
      <dgm:prSet presAssocID="{090D5EDE-8D76-44D3-AE41-259DF292532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49E7A0E-B1D3-42FF-8854-F9CE1F82BF1C}" type="presOf" srcId="{E9A1F85F-1437-424F-B993-1ACBC46DC1B3}" destId="{625A1EA4-DAE9-4642-9BB2-7C46451FBDD7}" srcOrd="0" destOrd="0" presId="urn:microsoft.com/office/officeart/2005/8/layout/vProcess5"/>
    <dgm:cxn modelId="{DA0C4A11-D177-4A67-9A26-0664D65AAB2A}" type="presOf" srcId="{090D5EDE-8D76-44D3-AE41-259DF292532B}" destId="{46FB5E7B-709E-42AB-967B-29A2D116B225}" srcOrd="0" destOrd="0" presId="urn:microsoft.com/office/officeart/2005/8/layout/vProcess5"/>
    <dgm:cxn modelId="{C815EC20-E8C7-4EBE-9A91-C6D3C3244573}" type="presOf" srcId="{2E087C5B-91A8-41D5-B578-64EA3ABF2FBE}" destId="{0E4D1086-5A49-4B80-89A4-10D95809B6BE}" srcOrd="0" destOrd="0" presId="urn:microsoft.com/office/officeart/2005/8/layout/vProcess5"/>
    <dgm:cxn modelId="{2695B538-1A71-49AB-AAC8-F503DEF46545}" srcId="{090D5EDE-8D76-44D3-AE41-259DF292532B}" destId="{044FA924-43EA-4A0A-A80E-8CC01728CF05}" srcOrd="2" destOrd="0" parTransId="{B5E897AD-1FC1-4686-9ED4-2501251825A4}" sibTransId="{E9A1F85F-1437-424F-B993-1ACBC46DC1B3}"/>
    <dgm:cxn modelId="{DB790542-F3D4-4785-B887-EAAB0B8C8901}" type="presOf" srcId="{7C1F8F07-840C-4C7D-98EE-61FED05A9A7D}" destId="{25DAE4EB-F8E0-4A30-8DE9-CA51E6C132E1}" srcOrd="1" destOrd="0" presId="urn:microsoft.com/office/officeart/2005/8/layout/vProcess5"/>
    <dgm:cxn modelId="{CA070564-A959-47A0-AD25-8270F2E898AA}" type="presOf" srcId="{9B5E319B-2445-4BDE-AE1B-1BD64B59D20B}" destId="{841A96A7-18B4-48D0-993B-FD2C8A079795}" srcOrd="0" destOrd="0" presId="urn:microsoft.com/office/officeart/2005/8/layout/vProcess5"/>
    <dgm:cxn modelId="{D49B5868-4202-4207-B5C9-8A2297D7B2D0}" type="presOf" srcId="{7C1F8F07-840C-4C7D-98EE-61FED05A9A7D}" destId="{547610C5-5BBA-46C8-8DBE-691BBFC3C967}" srcOrd="0" destOrd="0" presId="urn:microsoft.com/office/officeart/2005/8/layout/vProcess5"/>
    <dgm:cxn modelId="{322C4957-9BCA-49DD-8C00-786DBAF31075}" type="presOf" srcId="{6510875E-981E-4BA8-9A3A-249097DD6E90}" destId="{EE206031-8CA4-4A5F-A086-74BB30EF78C6}" srcOrd="0" destOrd="0" presId="urn:microsoft.com/office/officeart/2005/8/layout/vProcess5"/>
    <dgm:cxn modelId="{9DA3C88D-2750-40D2-A471-73814CA5DDFF}" srcId="{090D5EDE-8D76-44D3-AE41-259DF292532B}" destId="{C2D009F6-E56A-464F-A9CC-E5887ADF0D3A}" srcOrd="0" destOrd="0" parTransId="{444F5786-2B3F-45F4-8DB3-FC0FD03E4C00}" sibTransId="{2E087C5B-91A8-41D5-B578-64EA3ABF2FBE}"/>
    <dgm:cxn modelId="{C66C3595-B1E0-46E8-BD63-971B33D5A492}" type="presOf" srcId="{C2D009F6-E56A-464F-A9CC-E5887ADF0D3A}" destId="{3938968A-849F-468F-9E5A-DAC9027241A8}" srcOrd="1" destOrd="0" presId="urn:microsoft.com/office/officeart/2005/8/layout/vProcess5"/>
    <dgm:cxn modelId="{6D2EE79C-6E23-4A92-A3E7-A4D6CE5A4579}" type="presOf" srcId="{044FA924-43EA-4A0A-A80E-8CC01728CF05}" destId="{525EB9AF-C9D4-473E-BFAD-C78E188B046A}" srcOrd="0" destOrd="0" presId="urn:microsoft.com/office/officeart/2005/8/layout/vProcess5"/>
    <dgm:cxn modelId="{BD78C7A1-7517-474C-9E58-52EF8128E1DF}" type="presOf" srcId="{C2D009F6-E56A-464F-A9CC-E5887ADF0D3A}" destId="{717FAA40-834E-4B37-B956-DF1214711A87}" srcOrd="0" destOrd="0" presId="urn:microsoft.com/office/officeart/2005/8/layout/vProcess5"/>
    <dgm:cxn modelId="{8851BED8-53C2-4CF7-867B-A1307F6932AA}" srcId="{090D5EDE-8D76-44D3-AE41-259DF292532B}" destId="{7C1F8F07-840C-4C7D-98EE-61FED05A9A7D}" srcOrd="3" destOrd="0" parTransId="{47A91B50-D62E-4AF4-94A0-2E89E628E435}" sibTransId="{BC0E4A6B-5007-4C1E-B150-CBAB8E9AFFD9}"/>
    <dgm:cxn modelId="{D4D5D0EF-B5C0-45B7-8A61-8782754D8CE8}" type="presOf" srcId="{044FA924-43EA-4A0A-A80E-8CC01728CF05}" destId="{43187BC7-58C0-4F6D-B1AB-00DD04258A24}" srcOrd="1" destOrd="0" presId="urn:microsoft.com/office/officeart/2005/8/layout/vProcess5"/>
    <dgm:cxn modelId="{9D233FF1-B491-4972-B41E-7417AB422A02}" srcId="{090D5EDE-8D76-44D3-AE41-259DF292532B}" destId="{9B5E319B-2445-4BDE-AE1B-1BD64B59D20B}" srcOrd="1" destOrd="0" parTransId="{2E2E2A0F-FA15-4882-A57E-2539C48DA828}" sibTransId="{6510875E-981E-4BA8-9A3A-249097DD6E90}"/>
    <dgm:cxn modelId="{FBCECCF5-5F55-4F05-B688-F45327A4D55F}" type="presOf" srcId="{9B5E319B-2445-4BDE-AE1B-1BD64B59D20B}" destId="{8F9C186B-CDA4-46CA-AF7A-BC3DD644EA8A}" srcOrd="1" destOrd="0" presId="urn:microsoft.com/office/officeart/2005/8/layout/vProcess5"/>
    <dgm:cxn modelId="{9C0A4DCE-9161-49BF-80A9-82B56A659BDC}" type="presParOf" srcId="{46FB5E7B-709E-42AB-967B-29A2D116B225}" destId="{21E0DBED-5E90-4E03-9202-B05D07839ADF}" srcOrd="0" destOrd="0" presId="urn:microsoft.com/office/officeart/2005/8/layout/vProcess5"/>
    <dgm:cxn modelId="{22CA1B06-369D-40BC-A620-59606416E976}" type="presParOf" srcId="{46FB5E7B-709E-42AB-967B-29A2D116B225}" destId="{717FAA40-834E-4B37-B956-DF1214711A87}" srcOrd="1" destOrd="0" presId="urn:microsoft.com/office/officeart/2005/8/layout/vProcess5"/>
    <dgm:cxn modelId="{7FAD6183-D926-46E3-AB70-5CFC448E7D58}" type="presParOf" srcId="{46FB5E7B-709E-42AB-967B-29A2D116B225}" destId="{841A96A7-18B4-48D0-993B-FD2C8A079795}" srcOrd="2" destOrd="0" presId="urn:microsoft.com/office/officeart/2005/8/layout/vProcess5"/>
    <dgm:cxn modelId="{7AAC1E8C-4D1D-4C02-BABB-EDECC3ABF708}" type="presParOf" srcId="{46FB5E7B-709E-42AB-967B-29A2D116B225}" destId="{525EB9AF-C9D4-473E-BFAD-C78E188B046A}" srcOrd="3" destOrd="0" presId="urn:microsoft.com/office/officeart/2005/8/layout/vProcess5"/>
    <dgm:cxn modelId="{DAF1CB20-0F81-4D86-8509-CBF2A073273C}" type="presParOf" srcId="{46FB5E7B-709E-42AB-967B-29A2D116B225}" destId="{547610C5-5BBA-46C8-8DBE-691BBFC3C967}" srcOrd="4" destOrd="0" presId="urn:microsoft.com/office/officeart/2005/8/layout/vProcess5"/>
    <dgm:cxn modelId="{0CA2D97C-1158-4A9D-BA0E-1E30345BDA26}" type="presParOf" srcId="{46FB5E7B-709E-42AB-967B-29A2D116B225}" destId="{0E4D1086-5A49-4B80-89A4-10D95809B6BE}" srcOrd="5" destOrd="0" presId="urn:microsoft.com/office/officeart/2005/8/layout/vProcess5"/>
    <dgm:cxn modelId="{4E5013BA-12C9-40F2-8D46-39433F162454}" type="presParOf" srcId="{46FB5E7B-709E-42AB-967B-29A2D116B225}" destId="{EE206031-8CA4-4A5F-A086-74BB30EF78C6}" srcOrd="6" destOrd="0" presId="urn:microsoft.com/office/officeart/2005/8/layout/vProcess5"/>
    <dgm:cxn modelId="{E00DB460-1A25-4C9A-859E-89B702574FBA}" type="presParOf" srcId="{46FB5E7B-709E-42AB-967B-29A2D116B225}" destId="{625A1EA4-DAE9-4642-9BB2-7C46451FBDD7}" srcOrd="7" destOrd="0" presId="urn:microsoft.com/office/officeart/2005/8/layout/vProcess5"/>
    <dgm:cxn modelId="{4C028857-431D-4967-8780-78C6DBE6A1CF}" type="presParOf" srcId="{46FB5E7B-709E-42AB-967B-29A2D116B225}" destId="{3938968A-849F-468F-9E5A-DAC9027241A8}" srcOrd="8" destOrd="0" presId="urn:microsoft.com/office/officeart/2005/8/layout/vProcess5"/>
    <dgm:cxn modelId="{5A2DCEDC-75D5-4F71-B36C-8ECC24E00DB6}" type="presParOf" srcId="{46FB5E7B-709E-42AB-967B-29A2D116B225}" destId="{8F9C186B-CDA4-46CA-AF7A-BC3DD644EA8A}" srcOrd="9" destOrd="0" presId="urn:microsoft.com/office/officeart/2005/8/layout/vProcess5"/>
    <dgm:cxn modelId="{E485C188-22C6-4134-8837-2672469B9A55}" type="presParOf" srcId="{46FB5E7B-709E-42AB-967B-29A2D116B225}" destId="{43187BC7-58C0-4F6D-B1AB-00DD04258A24}" srcOrd="10" destOrd="0" presId="urn:microsoft.com/office/officeart/2005/8/layout/vProcess5"/>
    <dgm:cxn modelId="{130E81EE-73FB-40A9-8677-49882DB460BA}" type="presParOf" srcId="{46FB5E7B-709E-42AB-967B-29A2D116B225}" destId="{25DAE4EB-F8E0-4A30-8DE9-CA51E6C132E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2FDDB-0079-456E-B382-21252EFE4491}">
      <dsp:nvSpPr>
        <dsp:cNvPr id="0" name=""/>
        <dsp:cNvSpPr/>
      </dsp:nvSpPr>
      <dsp:spPr>
        <a:xfrm>
          <a:off x="1886739" y="774332"/>
          <a:ext cx="4035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3560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7665" y="817881"/>
        <a:ext cx="21708" cy="4341"/>
      </dsp:txXfrm>
    </dsp:sp>
    <dsp:sp modelId="{B36165EE-2038-471D-A9C3-D4F8B8B82485}">
      <dsp:nvSpPr>
        <dsp:cNvPr id="0" name=""/>
        <dsp:cNvSpPr/>
      </dsp:nvSpPr>
      <dsp:spPr>
        <a:xfrm>
          <a:off x="884" y="253755"/>
          <a:ext cx="1887655" cy="11325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97" tIns="97092" rIns="92497" bIns="9709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Este modelo incluye cuatro tablas principales:</a:t>
          </a:r>
        </a:p>
      </dsp:txBody>
      <dsp:txXfrm>
        <a:off x="884" y="253755"/>
        <a:ext cx="1887655" cy="1132593"/>
      </dsp:txXfrm>
    </dsp:sp>
    <dsp:sp modelId="{1E27EA75-2A4C-43C1-AD59-600337854D4D}">
      <dsp:nvSpPr>
        <dsp:cNvPr id="0" name=""/>
        <dsp:cNvSpPr/>
      </dsp:nvSpPr>
      <dsp:spPr>
        <a:xfrm>
          <a:off x="944711" y="1384549"/>
          <a:ext cx="2321816" cy="403560"/>
        </a:xfrm>
        <a:custGeom>
          <a:avLst/>
          <a:gdLst/>
          <a:ahLst/>
          <a:cxnLst/>
          <a:rect l="0" t="0" r="0" b="0"/>
          <a:pathLst>
            <a:path>
              <a:moveTo>
                <a:pt x="2321816" y="0"/>
              </a:moveTo>
              <a:lnTo>
                <a:pt x="2321816" y="218880"/>
              </a:lnTo>
              <a:lnTo>
                <a:pt x="0" y="218880"/>
              </a:lnTo>
              <a:lnTo>
                <a:pt x="0" y="40356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46568" y="1584158"/>
        <a:ext cx="118102" cy="4341"/>
      </dsp:txXfrm>
    </dsp:sp>
    <dsp:sp modelId="{92AE976A-E30B-48BD-8E96-33C839E774DD}">
      <dsp:nvSpPr>
        <dsp:cNvPr id="0" name=""/>
        <dsp:cNvSpPr/>
      </dsp:nvSpPr>
      <dsp:spPr>
        <a:xfrm>
          <a:off x="2322700" y="253755"/>
          <a:ext cx="1887655" cy="11325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97" tIns="97092" rIns="92497" bIns="9709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Supplier (Proveedor): Información de proveedores</a:t>
          </a:r>
        </a:p>
      </dsp:txBody>
      <dsp:txXfrm>
        <a:off x="2322700" y="253755"/>
        <a:ext cx="1887655" cy="1132593"/>
      </dsp:txXfrm>
    </dsp:sp>
    <dsp:sp modelId="{7D1C9D02-4354-4C21-8601-5363779BC512}">
      <dsp:nvSpPr>
        <dsp:cNvPr id="0" name=""/>
        <dsp:cNvSpPr/>
      </dsp:nvSpPr>
      <dsp:spPr>
        <a:xfrm>
          <a:off x="1886739" y="2341086"/>
          <a:ext cx="4035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3560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7665" y="2384635"/>
        <a:ext cx="21708" cy="4341"/>
      </dsp:txXfrm>
    </dsp:sp>
    <dsp:sp modelId="{58B609FF-F672-45FA-AE51-6872BF7BD6C1}">
      <dsp:nvSpPr>
        <dsp:cNvPr id="0" name=""/>
        <dsp:cNvSpPr/>
      </dsp:nvSpPr>
      <dsp:spPr>
        <a:xfrm>
          <a:off x="884" y="1820509"/>
          <a:ext cx="1887655" cy="11325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97" tIns="97092" rIns="92497" bIns="9709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Part (Parte o Componente): Detalles de las partes o componentes</a:t>
          </a:r>
        </a:p>
      </dsp:txBody>
      <dsp:txXfrm>
        <a:off x="884" y="1820509"/>
        <a:ext cx="1887655" cy="1132593"/>
      </dsp:txXfrm>
    </dsp:sp>
    <dsp:sp modelId="{EF708FC6-9AF1-4074-A930-46601BFC59B5}">
      <dsp:nvSpPr>
        <dsp:cNvPr id="0" name=""/>
        <dsp:cNvSpPr/>
      </dsp:nvSpPr>
      <dsp:spPr>
        <a:xfrm>
          <a:off x="944711" y="2951303"/>
          <a:ext cx="2321816" cy="403560"/>
        </a:xfrm>
        <a:custGeom>
          <a:avLst/>
          <a:gdLst/>
          <a:ahLst/>
          <a:cxnLst/>
          <a:rect l="0" t="0" r="0" b="0"/>
          <a:pathLst>
            <a:path>
              <a:moveTo>
                <a:pt x="2321816" y="0"/>
              </a:moveTo>
              <a:lnTo>
                <a:pt x="2321816" y="218880"/>
              </a:lnTo>
              <a:lnTo>
                <a:pt x="0" y="218880"/>
              </a:lnTo>
              <a:lnTo>
                <a:pt x="0" y="40356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46568" y="3150912"/>
        <a:ext cx="118102" cy="4341"/>
      </dsp:txXfrm>
    </dsp:sp>
    <dsp:sp modelId="{AF862702-144C-4AC4-9D78-B5E2C2C626BB}">
      <dsp:nvSpPr>
        <dsp:cNvPr id="0" name=""/>
        <dsp:cNvSpPr/>
      </dsp:nvSpPr>
      <dsp:spPr>
        <a:xfrm>
          <a:off x="2322700" y="1820509"/>
          <a:ext cx="1887655" cy="11325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97" tIns="97092" rIns="92497" bIns="9709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Delivery (Entrega): Registra las entregas realizadas</a:t>
          </a:r>
        </a:p>
      </dsp:txBody>
      <dsp:txXfrm>
        <a:off x="2322700" y="1820509"/>
        <a:ext cx="1887655" cy="1132593"/>
      </dsp:txXfrm>
    </dsp:sp>
    <dsp:sp modelId="{5580073D-9827-4DA0-9A3C-11589895604E}">
      <dsp:nvSpPr>
        <dsp:cNvPr id="0" name=""/>
        <dsp:cNvSpPr/>
      </dsp:nvSpPr>
      <dsp:spPr>
        <a:xfrm>
          <a:off x="1886739" y="3907840"/>
          <a:ext cx="4035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3560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7665" y="3951389"/>
        <a:ext cx="21708" cy="4341"/>
      </dsp:txXfrm>
    </dsp:sp>
    <dsp:sp modelId="{12DD5A1F-0180-47F4-BCC5-4C9202AAC8F0}">
      <dsp:nvSpPr>
        <dsp:cNvPr id="0" name=""/>
        <dsp:cNvSpPr/>
      </dsp:nvSpPr>
      <dsp:spPr>
        <a:xfrm>
          <a:off x="884" y="3387263"/>
          <a:ext cx="1887655" cy="11325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97" tIns="97092" rIns="92497" bIns="9709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Category (Categoría): Clasificación de las partes</a:t>
          </a:r>
        </a:p>
      </dsp:txBody>
      <dsp:txXfrm>
        <a:off x="884" y="3387263"/>
        <a:ext cx="1887655" cy="1132593"/>
      </dsp:txXfrm>
    </dsp:sp>
    <dsp:sp modelId="{B6C0E6C1-3716-461C-B1B8-ACEE1B61223F}">
      <dsp:nvSpPr>
        <dsp:cNvPr id="0" name=""/>
        <dsp:cNvSpPr/>
      </dsp:nvSpPr>
      <dsp:spPr>
        <a:xfrm>
          <a:off x="2322700" y="3387263"/>
          <a:ext cx="1887655" cy="11325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97" tIns="97092" rIns="92497" bIns="9709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Las relaciones están representadas mediante claves foráneas.</a:t>
          </a:r>
        </a:p>
      </dsp:txBody>
      <dsp:txXfrm>
        <a:off x="2322700" y="3387263"/>
        <a:ext cx="1887655" cy="11325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FAA40-834E-4B37-B956-DF1214711A87}">
      <dsp:nvSpPr>
        <dsp:cNvPr id="0" name=""/>
        <dsp:cNvSpPr/>
      </dsp:nvSpPr>
      <dsp:spPr>
        <a:xfrm>
          <a:off x="0" y="0"/>
          <a:ext cx="3368992" cy="10501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1. Supplier → Delivery: Un proveedor realiza múltiples entregas.</a:t>
          </a:r>
        </a:p>
      </dsp:txBody>
      <dsp:txXfrm>
        <a:off x="30759" y="30759"/>
        <a:ext cx="2147008" cy="988676"/>
      </dsp:txXfrm>
    </dsp:sp>
    <dsp:sp modelId="{841A96A7-18B4-48D0-993B-FD2C8A079795}">
      <dsp:nvSpPr>
        <dsp:cNvPr id="0" name=""/>
        <dsp:cNvSpPr/>
      </dsp:nvSpPr>
      <dsp:spPr>
        <a:xfrm>
          <a:off x="282153" y="1241139"/>
          <a:ext cx="3368992" cy="1050194"/>
        </a:xfrm>
        <a:prstGeom prst="roundRect">
          <a:avLst>
            <a:gd name="adj" fmla="val 10000"/>
          </a:avLst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 Part → Delivery: Cada entrega incluye detalles de las partes.</a:t>
          </a:r>
        </a:p>
      </dsp:txBody>
      <dsp:txXfrm>
        <a:off x="312912" y="1271898"/>
        <a:ext cx="2342694" cy="988676"/>
      </dsp:txXfrm>
    </dsp:sp>
    <dsp:sp modelId="{525EB9AF-C9D4-473E-BFAD-C78E188B046A}">
      <dsp:nvSpPr>
        <dsp:cNvPr id="0" name=""/>
        <dsp:cNvSpPr/>
      </dsp:nvSpPr>
      <dsp:spPr>
        <a:xfrm>
          <a:off x="560094" y="2482278"/>
          <a:ext cx="3368992" cy="1050194"/>
        </a:xfrm>
        <a:prstGeom prst="roundRect">
          <a:avLst>
            <a:gd name="adj" fmla="val 10000"/>
          </a:avLst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3. Part → Category: Cada parte pertenece a una categoría específica.</a:t>
          </a:r>
        </a:p>
      </dsp:txBody>
      <dsp:txXfrm>
        <a:off x="590853" y="2513037"/>
        <a:ext cx="2346905" cy="988676"/>
      </dsp:txXfrm>
    </dsp:sp>
    <dsp:sp modelId="{547610C5-5BBA-46C8-8DBE-691BBFC3C967}">
      <dsp:nvSpPr>
        <dsp:cNvPr id="0" name=""/>
        <dsp:cNvSpPr/>
      </dsp:nvSpPr>
      <dsp:spPr>
        <a:xfrm>
          <a:off x="842247" y="3723418"/>
          <a:ext cx="3368992" cy="1050194"/>
        </a:xfrm>
        <a:prstGeom prst="roundRect">
          <a:avLst>
            <a:gd name="adj" fmla="val 1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Este diseño permite gestionar inventarios, analizar proveedores y organizar partes eficientemente.</a:t>
          </a:r>
        </a:p>
      </dsp:txBody>
      <dsp:txXfrm>
        <a:off x="873006" y="3754177"/>
        <a:ext cx="2342694" cy="988676"/>
      </dsp:txXfrm>
    </dsp:sp>
    <dsp:sp modelId="{0E4D1086-5A49-4B80-89A4-10D95809B6BE}">
      <dsp:nvSpPr>
        <dsp:cNvPr id="0" name=""/>
        <dsp:cNvSpPr/>
      </dsp:nvSpPr>
      <dsp:spPr>
        <a:xfrm>
          <a:off x="2686365" y="804353"/>
          <a:ext cx="682626" cy="6826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2839956" y="804353"/>
        <a:ext cx="375444" cy="513676"/>
      </dsp:txXfrm>
    </dsp:sp>
    <dsp:sp modelId="{EE206031-8CA4-4A5F-A086-74BB30EF78C6}">
      <dsp:nvSpPr>
        <dsp:cNvPr id="0" name=""/>
        <dsp:cNvSpPr/>
      </dsp:nvSpPr>
      <dsp:spPr>
        <a:xfrm>
          <a:off x="2968518" y="2045493"/>
          <a:ext cx="682626" cy="6826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814885"/>
            <a:satOff val="-2356"/>
            <a:lumOff val="-5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814885"/>
              <a:satOff val="-2356"/>
              <a:lumOff val="-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122109" y="2045493"/>
        <a:ext cx="375444" cy="513676"/>
      </dsp:txXfrm>
    </dsp:sp>
    <dsp:sp modelId="{625A1EA4-DAE9-4642-9BB2-7C46451FBDD7}">
      <dsp:nvSpPr>
        <dsp:cNvPr id="0" name=""/>
        <dsp:cNvSpPr/>
      </dsp:nvSpPr>
      <dsp:spPr>
        <a:xfrm>
          <a:off x="3246460" y="3286632"/>
          <a:ext cx="682626" cy="6826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400051" y="3286632"/>
        <a:ext cx="375444" cy="513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0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04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4978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03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13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9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49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1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8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7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8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4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8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1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8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9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3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ubos conectados con una línea roja">
            <a:extLst>
              <a:ext uri="{FF2B5EF4-FFF2-40B4-BE49-F238E27FC236}">
                <a16:creationId xmlns:a16="http://schemas.microsoft.com/office/drawing/2014/main" id="{722E93EB-4E68-408B-DF25-01D5E5FE3A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97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0"/>
            <a:ext cx="6619243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>
                <a:solidFill>
                  <a:schemeClr val="tx1"/>
                </a:solidFill>
              </a:rPr>
              <a:t>Modelo de Datos - Challenge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3" cy="861420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/>
                </a:solidFill>
              </a:rPr>
              <a:t>Esquema del modelo de datos para gestionar proveedores, partes y entregas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1063417"/>
            <a:ext cx="2629122" cy="4675396"/>
          </a:xfrm>
        </p:spPr>
        <p:txBody>
          <a:bodyPr anchor="ctr">
            <a:normAutofit/>
          </a:bodyPr>
          <a:lstStyle/>
          <a:p>
            <a:r>
              <a:rPr lang="es-ES" sz="3300">
                <a:solidFill>
                  <a:srgbClr val="F2F2F2"/>
                </a:solidFill>
              </a:rPr>
              <a:t>Descripción del Modelo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484632"/>
            <a:ext cx="4938073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74EE71F-ED05-3160-E750-C0BB0F7A7C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303503"/>
              </p:ext>
            </p:extLst>
          </p:nvPr>
        </p:nvGraphicFramePr>
        <p:xfrm>
          <a:off x="4206478" y="965200"/>
          <a:ext cx="4211240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943" y="1325880"/>
            <a:ext cx="2514282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Diagrama del Modelo de Datos</a:t>
            </a: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57465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3" name="Picture 2" descr="A_clean_and_simplified_tabular_diagram_representin_convert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806" y="209358"/>
            <a:ext cx="5189121" cy="6528620"/>
          </a:xfrm>
          <a:prstGeom prst="rect">
            <a:avLst/>
          </a:prstGeom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1063417"/>
            <a:ext cx="2629122" cy="4675396"/>
          </a:xfrm>
        </p:spPr>
        <p:txBody>
          <a:bodyPr anchor="ctr">
            <a:normAutofit/>
          </a:bodyPr>
          <a:lstStyle/>
          <a:p>
            <a:r>
              <a:rPr lang="es-ES" sz="3600">
                <a:solidFill>
                  <a:srgbClr val="F2F2F2"/>
                </a:solidFill>
              </a:rPr>
              <a:t>Relaciones y Flujo de Datos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484632"/>
            <a:ext cx="4938073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492FAC-597E-F278-3A9E-2B0D5A7E64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043785"/>
              </p:ext>
            </p:extLst>
          </p:nvPr>
        </p:nvGraphicFramePr>
        <p:xfrm>
          <a:off x="4206478" y="965200"/>
          <a:ext cx="4211240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138</Words>
  <Application>Microsoft Office PowerPoint</Application>
  <PresentationFormat>Presentación en pantalla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Ion</vt:lpstr>
      <vt:lpstr>Modelo de Datos - Challenge 2</vt:lpstr>
      <vt:lpstr>Descripción del Modelo</vt:lpstr>
      <vt:lpstr>Diagrama del Modelo de Datos</vt:lpstr>
      <vt:lpstr>Relaciones y Flujo de Datos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Kathrin Fuchs</dc:creator>
  <cp:keywords/>
  <dc:description>generated using python-pptx</dc:description>
  <cp:lastModifiedBy>Kathrin Fuchs</cp:lastModifiedBy>
  <cp:revision>2</cp:revision>
  <dcterms:created xsi:type="dcterms:W3CDTF">2013-01-27T09:14:16Z</dcterms:created>
  <dcterms:modified xsi:type="dcterms:W3CDTF">2024-12-01T12:52:11Z</dcterms:modified>
  <cp:category/>
</cp:coreProperties>
</file>