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882a586b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d882a586b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882a586b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d882a586b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882a586b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882a586b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279be8117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279be8117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objetivo principal es construir un </a:t>
            </a:r>
            <a:r>
              <a:rPr lang="en"/>
              <a:t>módulo</a:t>
            </a:r>
            <a:r>
              <a:rPr lang="en"/>
              <a:t> de herramientas básicas de ciencia de datos para crear modelos de Machine Learning. Este módulo debe contener un conjunto de funciones que permitan el abordaje, la manipulacion, </a:t>
            </a:r>
            <a:r>
              <a:rPr lang="en"/>
              <a:t>análisis</a:t>
            </a:r>
            <a:r>
              <a:rPr lang="en"/>
              <a:t> y </a:t>
            </a:r>
            <a:r>
              <a:rPr lang="en"/>
              <a:t>visualización</a:t>
            </a:r>
            <a:r>
              <a:rPr lang="en"/>
              <a:t> del conjunto de datos de interés.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otro objetivo del Team Challenge es aplicar el </a:t>
            </a:r>
            <a:r>
              <a:rPr lang="en"/>
              <a:t>módulo</a:t>
            </a:r>
            <a:r>
              <a:rPr lang="en"/>
              <a:t> de funciones creado a un conjunto de datos de interés como ejemplo de su correcto funcionamiento.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279be8117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279be8117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dataset seleccionado corresponde a una muestra de datos relacionados con la salud del sueño y el estilo de vida y salud de las personas.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Entre las variables que contiene están: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Duración</a:t>
            </a:r>
            <a:r>
              <a:rPr lang="en"/>
              <a:t> del sueño, calidad del sueño.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Estilo de vida, como nivel de actividad </a:t>
            </a:r>
            <a:r>
              <a:rPr lang="en"/>
              <a:t>física</a:t>
            </a:r>
            <a:r>
              <a:rPr lang="en"/>
              <a:t>, nivel de stress e indice de masa muscular.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Tensión</a:t>
            </a:r>
            <a:r>
              <a:rPr lang="en"/>
              <a:t> sanguínea y pulsaciones.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una variable que indica si tiene desorden del sueño en forma de apnea o insomnio.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79be8117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79be8117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2a554fb0b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2a554fb0b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Cargamos el dataset en un objeto pandas y mostramos la cabecera.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a554fb0b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2a554fb0b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isualizamos la </a:t>
            </a:r>
            <a:r>
              <a:rPr lang="en"/>
              <a:t>información</a:t>
            </a:r>
            <a:r>
              <a:rPr lang="en"/>
              <a:t> del dataset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a554fb0b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2a554fb0b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btenemos el tipo de dato sugerido para cada columna basado en su cardinalidad y los umbrales seleccionados.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a554fb0b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a554fb0b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Obtenemos las variables que se correlacionan con la variables objetivo y que cumplan con un indice de correlacion mayor al umbral y un coeficiente de correlacion mayor que el umbral de pvalue.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a554fb0b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a554fb0b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Obtenemos los graficos del analisis bivariante de la variable objetivo con las demas variables. Se seleccionaran las variables cuya  correlación sea mayor al umbral seleccionado  y que el coeficiente de pearson sea mayor que el umbral.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8716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00"/>
          </a:p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990"/>
              <a:buNone/>
            </a:pPr>
            <a:r>
              <a:rPr lang="en" sz="2100"/>
              <a:t>Machine Learning Toolbox (I)</a:t>
            </a:r>
            <a:endParaRPr sz="4980"/>
          </a:p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48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23125" y="2175450"/>
            <a:ext cx="8520600" cy="6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Team Challenge Sprint 10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712900" y="3099400"/>
            <a:ext cx="40329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</a:rPr>
              <a:t>Participantes:</a:t>
            </a:r>
            <a:endParaRPr b="1" sz="17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Anna Hidalgo Costa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Carlos Escobar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José Estévez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Juanjo Fernández Moreno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Kathrin Fuchs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Pablo García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102325" y="2637700"/>
            <a:ext cx="403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Team 8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50" y="301775"/>
            <a:ext cx="3047074" cy="78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4">
            <a:alphaModFix/>
          </a:blip>
          <a:srcRect b="19136" l="13456" r="7341" t="6197"/>
          <a:stretch/>
        </p:blipFill>
        <p:spPr>
          <a:xfrm>
            <a:off x="5828000" y="2924254"/>
            <a:ext cx="3316000" cy="196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5566650" y="87550"/>
            <a:ext cx="357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Data Science Bootcamp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get_features_cat_regression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categorical_features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get_features_cat_regression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target_col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"Sleep Duration"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pvalue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0.05</a:t>
            </a:r>
            <a:endParaRPr sz="125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categorical_features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2714025" y="3370625"/>
            <a:ext cx="6172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['Gender', 'Occupation', 'BMI Category', 'Blood Pressure']</a:t>
            </a:r>
            <a:endParaRPr b="1" sz="125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plot_features_cat_regression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443025" y="1269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plot_features_cat_regression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target_col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"Sleep Duration"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columns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"Gender"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"BMI Category"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pvalue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0.05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fill_na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"Desconocido"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with_individual_plot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2950" y="709825"/>
            <a:ext cx="3389251" cy="2021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7425" y="2828500"/>
            <a:ext cx="3440301" cy="205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672400" y="868175"/>
            <a:ext cx="245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¡Gracias!</a:t>
            </a:r>
            <a:endParaRPr sz="3220"/>
          </a:p>
        </p:txBody>
      </p:sp>
      <p:pic>
        <p:nvPicPr>
          <p:cNvPr id="138" name="Google Shape;138;p24"/>
          <p:cNvPicPr preferRelativeResize="0"/>
          <p:nvPr/>
        </p:nvPicPr>
        <p:blipFill rotWithShape="1">
          <a:blip r:embed="rId3">
            <a:alphaModFix/>
          </a:blip>
          <a:srcRect b="19136" l="13456" r="7341" t="6197"/>
          <a:stretch/>
        </p:blipFill>
        <p:spPr>
          <a:xfrm>
            <a:off x="2568100" y="2013625"/>
            <a:ext cx="4384750" cy="260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Desarrollar un módulo de herramientas básicas para crear modelos de ML.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Aplicar las funciones a un dataset de interés como prueba de su funcionamiento.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</a:t>
            </a:r>
            <a:r>
              <a:rPr lang="en"/>
              <a:t> del dataset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922725"/>
            <a:ext cx="8520600" cy="30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Kaggle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Creador: Laksika Tharmalingam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Licencia: CC0: Public Domain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Característica</a:t>
            </a:r>
            <a:r>
              <a:rPr lang="en"/>
              <a:t>: Sintético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Dimensiones: 400 filas y 13 columnas</a:t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Features: </a:t>
            </a:r>
            <a:endParaRPr/>
          </a:p>
          <a:p>
            <a:pPr indent="-29749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Char char="●"/>
            </a:pPr>
            <a:r>
              <a:rPr lang="en"/>
              <a:t>Duración del sueño, calidad del sueño.</a:t>
            </a:r>
            <a:endParaRPr/>
          </a:p>
          <a:p>
            <a:pPr indent="-29749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Char char="●"/>
            </a:pPr>
            <a:r>
              <a:rPr lang="en"/>
              <a:t>Nivel de actividad física, nivel de stress e indice de masa muscular.</a:t>
            </a:r>
            <a:endParaRPr/>
          </a:p>
          <a:p>
            <a:pPr indent="-29749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Char char="●"/>
            </a:pPr>
            <a:r>
              <a:rPr lang="en"/>
              <a:t>Tensión sanguínea y pulsaciones.</a:t>
            </a:r>
            <a:endParaRPr/>
          </a:p>
          <a:p>
            <a:pPr indent="-29749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2352"/>
              <a:buChar char="●"/>
            </a:pPr>
            <a:r>
              <a:rPr lang="en"/>
              <a:t>Sleep disorder: apnea o insomnio.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3624" y="655475"/>
            <a:ext cx="2294000" cy="11571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405625" y="1366200"/>
            <a:ext cx="4389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Sleep Health and Lifestyle Dataset</a:t>
            </a:r>
            <a:endParaRPr b="1"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92800" y="736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describe_df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tipifica_variables</a:t>
            </a:r>
            <a:endParaRPr sz="1300"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g</a:t>
            </a:r>
            <a:r>
              <a:rPr lang="en" sz="2300">
                <a:solidFill>
                  <a:schemeClr val="dk1"/>
                </a:solidFill>
              </a:rPr>
              <a:t>et_features_num_regression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get_features_num_regression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get_features_cat_regression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plot_features_cat_regression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Funciones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4910025" y="1261900"/>
            <a:ext cx="4151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5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matplotlib</a:t>
            </a:r>
            <a:r>
              <a:rPr lang="en" sz="15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pyplot</a:t>
            </a:r>
            <a:r>
              <a:rPr lang="en" sz="15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5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plt</a:t>
            </a:r>
            <a:endParaRPr sz="1550">
              <a:solidFill>
                <a:srgbClr val="267F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5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lang="en" sz="15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5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np</a:t>
            </a:r>
            <a:endParaRPr sz="1550">
              <a:solidFill>
                <a:srgbClr val="267F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5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lang="en" sz="15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5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pd</a:t>
            </a:r>
            <a:endParaRPr sz="1550">
              <a:solidFill>
                <a:srgbClr val="267F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5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seaborn</a:t>
            </a:r>
            <a:r>
              <a:rPr lang="en" sz="15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5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sns</a:t>
            </a:r>
            <a:endParaRPr sz="1550">
              <a:solidFill>
                <a:srgbClr val="267F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5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scipy</a:t>
            </a:r>
            <a:r>
              <a:rPr lang="en" sz="15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stats</a:t>
            </a:r>
            <a:r>
              <a:rPr lang="en" sz="15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5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chi2_contingency</a:t>
            </a:r>
            <a:r>
              <a:rPr lang="en" sz="15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f_oneway</a:t>
            </a:r>
            <a:r>
              <a:rPr lang="en" sz="15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pearsonr</a:t>
            </a:r>
            <a:endParaRPr sz="1550">
              <a:solidFill>
                <a:srgbClr val="795E2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5449925" y="714975"/>
            <a:ext cx="150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Librerías</a:t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Carga de datos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12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271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71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71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lang="en" sz="1271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71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271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71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pd</a:t>
            </a:r>
            <a:endParaRPr sz="1271">
              <a:solidFill>
                <a:srgbClr val="267F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1271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271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271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7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71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71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pd</a:t>
            </a:r>
            <a:r>
              <a:rPr lang="en" sz="1271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71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read_csv</a:t>
            </a:r>
            <a:r>
              <a:rPr lang="en" sz="1271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7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"./data/sleep_health_and_lifestyle_dataset.csv"</a:t>
            </a:r>
            <a:r>
              <a:rPr lang="en" sz="1271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71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1271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271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271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71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271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71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271">
              <a:solidFill>
                <a:srgbClr val="C586C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237" y="2602375"/>
            <a:ext cx="7049524" cy="20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describe_df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10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describe_df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075" y="1480775"/>
            <a:ext cx="4812599" cy="34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tipifica_variables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tipifica_variables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umbral_categoria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=12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umbral_continua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0.07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8438" y="1700425"/>
            <a:ext cx="2927124" cy="324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get_features_num_regression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70600" y="1135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numerical_features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get_features_num_regression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target_col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"Sleep Duration"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umbral_corr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pvalue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0.05</a:t>
            </a:r>
            <a:endParaRPr sz="125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numerical_features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795E2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3436300" y="3334175"/>
            <a:ext cx="5325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['Quality of Sleep', 'Stress Level', 'Heart Rate']</a:t>
            </a:r>
            <a:endParaRPr b="1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plot_features_num_regression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180375" y="1145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plot_features_num_regression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target_col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"Sleep Duration"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columns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"Daily Steps"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"Heart Rate"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"Physical Activity Level"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2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umbral_corr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pvalue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0.05</a:t>
            </a:r>
            <a:endParaRPr sz="125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5187" y="1108725"/>
            <a:ext cx="4003712" cy="399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