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Kanit Medium"/>
      <p:regular r:id="rId19"/>
      <p:bold r:id="rId20"/>
      <p:italic r:id="rId21"/>
      <p:boldItalic r:id="rId22"/>
    </p:embeddedFont>
    <p:embeddedFont>
      <p:font typeface="Work Sans"/>
      <p:regular r:id="rId23"/>
      <p:bold r:id="rId24"/>
      <p:italic r:id="rId25"/>
      <p:boldItalic r:id="rId26"/>
    </p:embeddedFont>
    <p:embeddedFont>
      <p:font typeface="PT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KanitMedium-bold.fntdata"/><Relationship Id="rId22" Type="http://schemas.openxmlformats.org/officeDocument/2006/relationships/font" Target="fonts/KanitMedium-boldItalic.fntdata"/><Relationship Id="rId21" Type="http://schemas.openxmlformats.org/officeDocument/2006/relationships/font" Target="fonts/KanitMedium-italic.fntdata"/><Relationship Id="rId24" Type="http://schemas.openxmlformats.org/officeDocument/2006/relationships/font" Target="fonts/WorkSans-bold.fntdata"/><Relationship Id="rId23" Type="http://schemas.openxmlformats.org/officeDocument/2006/relationships/font" Target="fonts/Work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WorkSans-boldItalic.fntdata"/><Relationship Id="rId25" Type="http://schemas.openxmlformats.org/officeDocument/2006/relationships/font" Target="fonts/WorkSans-italic.fntdata"/><Relationship Id="rId28" Type="http://schemas.openxmlformats.org/officeDocument/2006/relationships/font" Target="fonts/PTSans-bold.fntdata"/><Relationship Id="rId27" Type="http://schemas.openxmlformats.org/officeDocument/2006/relationships/font" Target="fonts/PT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T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KanitMedium-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754ca1db59_0_2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754ca1db59_0_2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2ec84794178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2ec84794178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2ec616be7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2ec616be7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Suggested for K-Means explanation:</a:t>
            </a:r>
            <a:br>
              <a:rPr lang="en"/>
            </a:br>
            <a:br>
              <a:rPr lang="en"/>
            </a:br>
            <a:r>
              <a:rPr lang="en"/>
              <a:t>A well-liked technique for data clustering, K-Means divides data into discrete groups or clusters according to their commonalities. Assigning data points to the closest cluster center is how K-Means begins with a predetermined number of clusters. The variation within each cluster is reduced by repeatedly adjusting these centers. K-Means is better at locating spherical clusters in well-separated data than other techniques. Although its efficiency and simplicity make it popular, it may not work well with complicated datasets when the number of clusters is unknown or poorly defined. In our code, it partitions the data into “n_clusters.”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2ec616be76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2ec616be76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2ec616be76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2ec616be76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18975" y="2686525"/>
            <a:ext cx="6705900" cy="1401000"/>
          </a:xfrm>
          <a:prstGeom prst="rect">
            <a:avLst/>
          </a:prstGeom>
          <a:solidFill>
            <a:schemeClr val="lt1"/>
          </a:solidFill>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b="0"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219125" y="4186475"/>
            <a:ext cx="6705900" cy="341400"/>
          </a:xfrm>
          <a:prstGeom prst="rect">
            <a:avLst/>
          </a:prstGeom>
          <a:solidFill>
            <a:schemeClr val="lt1"/>
          </a:solid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6" name="Shape 416"/>
        <p:cNvGrpSpPr/>
        <p:nvPr/>
      </p:nvGrpSpPr>
      <p:grpSpPr>
        <a:xfrm>
          <a:off x="0" y="0"/>
          <a:ext cx="0" cy="0"/>
          <a:chOff x="0" y="0"/>
          <a:chExt cx="0" cy="0"/>
        </a:xfrm>
      </p:grpSpPr>
      <p:sp>
        <p:nvSpPr>
          <p:cNvPr id="417" name="Google Shape;417;p11"/>
          <p:cNvSpPr txBox="1"/>
          <p:nvPr>
            <p:ph hasCustomPrompt="1" type="title"/>
          </p:nvPr>
        </p:nvSpPr>
        <p:spPr>
          <a:xfrm>
            <a:off x="1645800" y="2834400"/>
            <a:ext cx="5852400" cy="804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4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8" name="Google Shape;418;p11"/>
          <p:cNvSpPr txBox="1"/>
          <p:nvPr>
            <p:ph idx="1" type="subTitle"/>
          </p:nvPr>
        </p:nvSpPr>
        <p:spPr>
          <a:xfrm>
            <a:off x="1645800" y="3695421"/>
            <a:ext cx="5852400" cy="3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19" name="Google Shape;419;p11"/>
          <p:cNvGrpSpPr/>
          <p:nvPr/>
        </p:nvGrpSpPr>
        <p:grpSpPr>
          <a:xfrm>
            <a:off x="-49050" y="4168050"/>
            <a:ext cx="9242225" cy="896971"/>
            <a:chOff x="-49050" y="4168050"/>
            <a:chExt cx="9242225" cy="896971"/>
          </a:xfrm>
        </p:grpSpPr>
        <p:grpSp>
          <p:nvGrpSpPr>
            <p:cNvPr id="420" name="Google Shape;420;p11"/>
            <p:cNvGrpSpPr/>
            <p:nvPr/>
          </p:nvGrpSpPr>
          <p:grpSpPr>
            <a:xfrm>
              <a:off x="-120" y="4267697"/>
              <a:ext cx="9144241" cy="693944"/>
              <a:chOff x="3813375" y="4666275"/>
              <a:chExt cx="3441825" cy="445150"/>
            </a:xfrm>
          </p:grpSpPr>
          <p:sp>
            <p:nvSpPr>
              <p:cNvPr id="421" name="Google Shape;421;p11"/>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4801479" y="4951126"/>
                <a:ext cx="29294" cy="160290"/>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5150075" y="4777331"/>
                <a:ext cx="25228" cy="334068"/>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5298572" y="5042280"/>
                <a:ext cx="25228" cy="69121"/>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6239177" y="5042292"/>
                <a:ext cx="25247" cy="69127"/>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6981771" y="5042264"/>
                <a:ext cx="25228" cy="69137"/>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1"/>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1"/>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11"/>
            <p:cNvGrpSpPr/>
            <p:nvPr/>
          </p:nvGrpSpPr>
          <p:grpSpPr>
            <a:xfrm>
              <a:off x="-1" y="4935256"/>
              <a:ext cx="9144134" cy="129765"/>
              <a:chOff x="237925" y="603400"/>
              <a:chExt cx="3162200" cy="44875"/>
            </a:xfrm>
          </p:grpSpPr>
          <p:sp>
            <p:nvSpPr>
              <p:cNvPr id="492" name="Google Shape;492;p11"/>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11"/>
            <p:cNvSpPr/>
            <p:nvPr/>
          </p:nvSpPr>
          <p:spPr>
            <a:xfrm>
              <a:off x="-49050" y="4168050"/>
              <a:ext cx="9242225" cy="685775"/>
            </a:xfrm>
            <a:custGeom>
              <a:rect b="b" l="l" r="r" t="t"/>
              <a:pathLst>
                <a:path extrusionOk="0" h="27431" w="369689">
                  <a:moveTo>
                    <a:pt x="0" y="19347"/>
                  </a:moveTo>
                  <a:lnTo>
                    <a:pt x="10418" y="25598"/>
                  </a:lnTo>
                  <a:lnTo>
                    <a:pt x="40183" y="3572"/>
                  </a:lnTo>
                  <a:lnTo>
                    <a:pt x="55767" y="25645"/>
                  </a:lnTo>
                  <a:lnTo>
                    <a:pt x="66675" y="11311"/>
                  </a:lnTo>
                  <a:lnTo>
                    <a:pt x="77645" y="23859"/>
                  </a:lnTo>
                  <a:lnTo>
                    <a:pt x="140196" y="10715"/>
                  </a:lnTo>
                  <a:lnTo>
                    <a:pt x="161732" y="27431"/>
                  </a:lnTo>
                  <a:lnTo>
                    <a:pt x="181868" y="12204"/>
                  </a:lnTo>
                  <a:lnTo>
                    <a:pt x="197048" y="25003"/>
                  </a:lnTo>
                  <a:lnTo>
                    <a:pt x="224687" y="3768"/>
                  </a:lnTo>
                  <a:lnTo>
                    <a:pt x="240760" y="25645"/>
                  </a:lnTo>
                  <a:lnTo>
                    <a:pt x="292596" y="4167"/>
                  </a:lnTo>
                  <a:lnTo>
                    <a:pt x="308179" y="25050"/>
                  </a:lnTo>
                  <a:lnTo>
                    <a:pt x="369689" y="0"/>
                  </a:lnTo>
                </a:path>
              </a:pathLst>
            </a:custGeom>
            <a:noFill/>
            <a:ln cap="flat" cmpd="sng" w="38100">
              <a:solidFill>
                <a:schemeClr val="dk2"/>
              </a:solidFill>
              <a:prstDash val="solid"/>
              <a:round/>
              <a:headEnd len="med" w="med" type="none"/>
              <a:tailEnd len="med" w="med" type="none"/>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5" name="Shape 4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6" name="Shape 496"/>
        <p:cNvGrpSpPr/>
        <p:nvPr/>
      </p:nvGrpSpPr>
      <p:grpSpPr>
        <a:xfrm>
          <a:off x="0" y="0"/>
          <a:ext cx="0" cy="0"/>
          <a:chOff x="0" y="0"/>
          <a:chExt cx="0" cy="0"/>
        </a:xfrm>
      </p:grpSpPr>
      <p:sp>
        <p:nvSpPr>
          <p:cNvPr id="497" name="Google Shape;49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13"/>
          <p:cNvSpPr txBox="1"/>
          <p:nvPr>
            <p:ph hasCustomPrompt="1" idx="2" type="title"/>
          </p:nvPr>
        </p:nvSpPr>
        <p:spPr>
          <a:xfrm>
            <a:off x="1479675" y="15164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9" name="Google Shape;499;p13"/>
          <p:cNvSpPr txBox="1"/>
          <p:nvPr>
            <p:ph hasCustomPrompt="1" idx="3" type="title"/>
          </p:nvPr>
        </p:nvSpPr>
        <p:spPr>
          <a:xfrm>
            <a:off x="1479675" y="29161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0" name="Google Shape;500;p13"/>
          <p:cNvSpPr txBox="1"/>
          <p:nvPr>
            <p:ph hasCustomPrompt="1" idx="4" type="title"/>
          </p:nvPr>
        </p:nvSpPr>
        <p:spPr>
          <a:xfrm>
            <a:off x="4099861" y="15164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1" name="Google Shape;501;p13"/>
          <p:cNvSpPr txBox="1"/>
          <p:nvPr>
            <p:ph hasCustomPrompt="1" idx="5" type="title"/>
          </p:nvPr>
        </p:nvSpPr>
        <p:spPr>
          <a:xfrm>
            <a:off x="4099861" y="29161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2" name="Google Shape;502;p13"/>
          <p:cNvSpPr txBox="1"/>
          <p:nvPr>
            <p:ph hasCustomPrompt="1" idx="6" type="title"/>
          </p:nvPr>
        </p:nvSpPr>
        <p:spPr>
          <a:xfrm>
            <a:off x="6720050" y="15164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3" name="Google Shape;503;p13"/>
          <p:cNvSpPr txBox="1"/>
          <p:nvPr>
            <p:ph hasCustomPrompt="1" idx="7" type="title"/>
          </p:nvPr>
        </p:nvSpPr>
        <p:spPr>
          <a:xfrm>
            <a:off x="6720050" y="29161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4" name="Google Shape;504;p13"/>
          <p:cNvSpPr txBox="1"/>
          <p:nvPr>
            <p:ph idx="1" type="subTitle"/>
          </p:nvPr>
        </p:nvSpPr>
        <p:spPr>
          <a:xfrm>
            <a:off x="720000" y="1991885"/>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05" name="Google Shape;505;p13"/>
          <p:cNvSpPr txBox="1"/>
          <p:nvPr>
            <p:ph idx="8" type="subTitle"/>
          </p:nvPr>
        </p:nvSpPr>
        <p:spPr>
          <a:xfrm>
            <a:off x="3340186" y="1991885"/>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06" name="Google Shape;506;p13"/>
          <p:cNvSpPr txBox="1"/>
          <p:nvPr>
            <p:ph idx="9" type="subTitle"/>
          </p:nvPr>
        </p:nvSpPr>
        <p:spPr>
          <a:xfrm>
            <a:off x="5960371" y="1991885"/>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07" name="Google Shape;507;p13"/>
          <p:cNvSpPr txBox="1"/>
          <p:nvPr>
            <p:ph idx="13" type="subTitle"/>
          </p:nvPr>
        </p:nvSpPr>
        <p:spPr>
          <a:xfrm>
            <a:off x="720000" y="3391600"/>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08" name="Google Shape;508;p13"/>
          <p:cNvSpPr txBox="1"/>
          <p:nvPr>
            <p:ph idx="14" type="subTitle"/>
          </p:nvPr>
        </p:nvSpPr>
        <p:spPr>
          <a:xfrm>
            <a:off x="3340185" y="3391600"/>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09" name="Google Shape;509;p13"/>
          <p:cNvSpPr txBox="1"/>
          <p:nvPr>
            <p:ph idx="15" type="subTitle"/>
          </p:nvPr>
        </p:nvSpPr>
        <p:spPr>
          <a:xfrm>
            <a:off x="5960371" y="3391600"/>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510" name="Google Shape;510;p13"/>
          <p:cNvGrpSpPr/>
          <p:nvPr/>
        </p:nvGrpSpPr>
        <p:grpSpPr>
          <a:xfrm>
            <a:off x="-8775" y="4246350"/>
            <a:ext cx="9198600" cy="818671"/>
            <a:chOff x="-8775" y="4246350"/>
            <a:chExt cx="9198600" cy="818671"/>
          </a:xfrm>
        </p:grpSpPr>
        <p:grpSp>
          <p:nvGrpSpPr>
            <p:cNvPr id="511" name="Google Shape;511;p13"/>
            <p:cNvGrpSpPr/>
            <p:nvPr/>
          </p:nvGrpSpPr>
          <p:grpSpPr>
            <a:xfrm flipH="1">
              <a:off x="-58" y="4267697"/>
              <a:ext cx="9144241" cy="693944"/>
              <a:chOff x="3813375" y="4666275"/>
              <a:chExt cx="3441825" cy="445150"/>
            </a:xfrm>
          </p:grpSpPr>
          <p:sp>
            <p:nvSpPr>
              <p:cNvPr id="512" name="Google Shape;512;p13"/>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3"/>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3"/>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13"/>
            <p:cNvSpPr/>
            <p:nvPr/>
          </p:nvSpPr>
          <p:spPr>
            <a:xfrm>
              <a:off x="-8775" y="4246350"/>
              <a:ext cx="9198600" cy="623175"/>
            </a:xfrm>
            <a:custGeom>
              <a:rect b="b" l="l" r="r" t="t"/>
              <a:pathLst>
                <a:path extrusionOk="0" h="24927" w="367944">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cap="flat" cmpd="sng" w="28575">
              <a:solidFill>
                <a:schemeClr val="dk2"/>
              </a:solidFill>
              <a:prstDash val="solid"/>
              <a:round/>
              <a:headEnd len="med" w="med" type="none"/>
              <a:tailEnd len="med" w="med" type="none"/>
            </a:ln>
          </p:spPr>
        </p:sp>
        <p:grpSp>
          <p:nvGrpSpPr>
            <p:cNvPr id="583" name="Google Shape;583;p13"/>
            <p:cNvGrpSpPr/>
            <p:nvPr/>
          </p:nvGrpSpPr>
          <p:grpSpPr>
            <a:xfrm>
              <a:off x="-1" y="4935256"/>
              <a:ext cx="9144134" cy="129765"/>
              <a:chOff x="237925" y="603400"/>
              <a:chExt cx="3162200" cy="44875"/>
            </a:xfrm>
          </p:grpSpPr>
          <p:sp>
            <p:nvSpPr>
              <p:cNvPr id="584" name="Google Shape;584;p13"/>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86" name="Shape 586"/>
        <p:cNvGrpSpPr/>
        <p:nvPr/>
      </p:nvGrpSpPr>
      <p:grpSpPr>
        <a:xfrm>
          <a:off x="0" y="0"/>
          <a:ext cx="0" cy="0"/>
          <a:chOff x="0" y="0"/>
          <a:chExt cx="0" cy="0"/>
        </a:xfrm>
      </p:grpSpPr>
      <p:sp>
        <p:nvSpPr>
          <p:cNvPr id="587" name="Google Shape;58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88" name="Google Shape;588;p14"/>
          <p:cNvGrpSpPr/>
          <p:nvPr/>
        </p:nvGrpSpPr>
        <p:grpSpPr>
          <a:xfrm>
            <a:off x="-3270" y="4603999"/>
            <a:ext cx="9150543" cy="331058"/>
            <a:chOff x="-3270" y="4603999"/>
            <a:chExt cx="9150543" cy="331058"/>
          </a:xfrm>
        </p:grpSpPr>
        <p:sp>
          <p:nvSpPr>
            <p:cNvPr id="589" name="Google Shape;589;p14"/>
            <p:cNvSpPr/>
            <p:nvPr/>
          </p:nvSpPr>
          <p:spPr>
            <a:xfrm>
              <a:off x="3678582" y="4697909"/>
              <a:ext cx="85283" cy="237129"/>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3819194" y="4803775"/>
              <a:ext cx="67018" cy="131263"/>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3953362" y="4844920"/>
              <a:ext cx="61704" cy="90118"/>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4082217" y="4739966"/>
              <a:ext cx="67018" cy="195073"/>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4213728" y="4815879"/>
              <a:ext cx="67084" cy="119159"/>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4345240" y="4831590"/>
              <a:ext cx="67084" cy="103449"/>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4475888"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4604743" y="4740877"/>
              <a:ext cx="74258" cy="194161"/>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4734461" y="4603999"/>
              <a:ext cx="77844" cy="331039"/>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4869626" y="4773469"/>
              <a:ext cx="70671" cy="161569"/>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a:off x="4997551" y="4768635"/>
              <a:ext cx="77778" cy="166403"/>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4"/>
            <p:cNvSpPr/>
            <p:nvPr/>
          </p:nvSpPr>
          <p:spPr>
            <a:xfrm>
              <a:off x="5130922"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4"/>
            <p:cNvSpPr/>
            <p:nvPr/>
          </p:nvSpPr>
          <p:spPr>
            <a:xfrm>
              <a:off x="5265091" y="4749262"/>
              <a:ext cx="68878" cy="185776"/>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4"/>
            <p:cNvSpPr/>
            <p:nvPr/>
          </p:nvSpPr>
          <p:spPr>
            <a:xfrm>
              <a:off x="2109277" y="4803738"/>
              <a:ext cx="67084" cy="13130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4"/>
            <p:cNvSpPr/>
            <p:nvPr/>
          </p:nvSpPr>
          <p:spPr>
            <a:xfrm>
              <a:off x="2243578"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4"/>
            <p:cNvSpPr/>
            <p:nvPr/>
          </p:nvSpPr>
          <p:spPr>
            <a:xfrm>
              <a:off x="2372433" y="4739966"/>
              <a:ext cx="67018" cy="195073"/>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4"/>
            <p:cNvSpPr/>
            <p:nvPr/>
          </p:nvSpPr>
          <p:spPr>
            <a:xfrm>
              <a:off x="2503945" y="4815842"/>
              <a:ext cx="67018" cy="119197"/>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4"/>
            <p:cNvSpPr/>
            <p:nvPr/>
          </p:nvSpPr>
          <p:spPr>
            <a:xfrm>
              <a:off x="2635456"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4"/>
            <p:cNvSpPr/>
            <p:nvPr/>
          </p:nvSpPr>
          <p:spPr>
            <a:xfrm>
              <a:off x="2766105"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4"/>
            <p:cNvSpPr/>
            <p:nvPr/>
          </p:nvSpPr>
          <p:spPr>
            <a:xfrm>
              <a:off x="2894959" y="4740877"/>
              <a:ext cx="74191" cy="194161"/>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4"/>
            <p:cNvSpPr/>
            <p:nvPr/>
          </p:nvSpPr>
          <p:spPr>
            <a:xfrm>
              <a:off x="3024611" y="4604036"/>
              <a:ext cx="77911" cy="331002"/>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3159842"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a:off x="3287701" y="4768673"/>
              <a:ext cx="77844" cy="166366"/>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3421139"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3555307" y="4749262"/>
              <a:ext cx="68745" cy="185776"/>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5520011"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5660622" y="4803738"/>
              <a:ext cx="67018" cy="13130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5794790"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5923645"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6055157"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6186668"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5396602" y="4749262"/>
              <a:ext cx="68878" cy="185776"/>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78048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3270" y="4740877"/>
              <a:ext cx="74258" cy="194161"/>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126515" y="4603999"/>
              <a:ext cx="77778" cy="331039"/>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261613" y="4773469"/>
              <a:ext cx="70671" cy="161569"/>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89605" y="4768635"/>
              <a:ext cx="77844" cy="166403"/>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522777" y="4855797"/>
              <a:ext cx="74390" cy="79241"/>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657078"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657223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6712847" y="4803775"/>
              <a:ext cx="67018" cy="131282"/>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684701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697587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7107249" y="4815879"/>
              <a:ext cx="67084" cy="119159"/>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7238894"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7369542" y="4763169"/>
              <a:ext cx="68745" cy="171869"/>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7498397" y="4740877"/>
              <a:ext cx="74258" cy="19416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7628115" y="4603999"/>
              <a:ext cx="77844" cy="331039"/>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776328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7891138" y="4768635"/>
              <a:ext cx="77844" cy="166403"/>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8024443" y="4855797"/>
              <a:ext cx="74258" cy="79241"/>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8158611" y="4749262"/>
              <a:ext cx="68878" cy="185776"/>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6314659" y="4855797"/>
              <a:ext cx="74258" cy="79241"/>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6448828"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8413531" y="4697909"/>
              <a:ext cx="85283" cy="237129"/>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8554143"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8688444"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8817166" y="4739966"/>
              <a:ext cx="67084" cy="195073"/>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8948677" y="4815842"/>
              <a:ext cx="67084" cy="119197"/>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9080189" y="4831590"/>
              <a:ext cx="67084" cy="103449"/>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8290256" y="4749262"/>
              <a:ext cx="68745" cy="185776"/>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920965"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105526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118412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1315632"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1447144" y="4831590"/>
              <a:ext cx="67084" cy="103449"/>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1577792" y="4763169"/>
              <a:ext cx="68878" cy="171869"/>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706647" y="4740877"/>
              <a:ext cx="74258" cy="194161"/>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836365" y="4603999"/>
              <a:ext cx="77844" cy="331039"/>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7153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4"/>
          <p:cNvGrpSpPr/>
          <p:nvPr/>
        </p:nvGrpSpPr>
        <p:grpSpPr>
          <a:xfrm>
            <a:off x="-1" y="4935256"/>
            <a:ext cx="9144134" cy="129765"/>
            <a:chOff x="237925" y="603400"/>
            <a:chExt cx="3162200" cy="44875"/>
          </a:xfrm>
        </p:grpSpPr>
        <p:sp>
          <p:nvSpPr>
            <p:cNvPr id="660" name="Google Shape;660;p14"/>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14"/>
          <p:cNvSpPr/>
          <p:nvPr/>
        </p:nvSpPr>
        <p:spPr>
          <a:xfrm>
            <a:off x="-29650" y="4506125"/>
            <a:ext cx="9227350" cy="349750"/>
          </a:xfrm>
          <a:custGeom>
            <a:rect b="b" l="l" r="r" t="t"/>
            <a:pathLst>
              <a:path extrusionOk="0" h="13990" w="369094">
                <a:moveTo>
                  <a:pt x="0" y="0"/>
                </a:moveTo>
                <a:lnTo>
                  <a:pt x="23217" y="13990"/>
                </a:lnTo>
                <a:lnTo>
                  <a:pt x="76200" y="3274"/>
                </a:lnTo>
                <a:lnTo>
                  <a:pt x="92049" y="13759"/>
                </a:lnTo>
                <a:lnTo>
                  <a:pt x="123749" y="3193"/>
                </a:lnTo>
                <a:lnTo>
                  <a:pt x="139525" y="13759"/>
                </a:lnTo>
                <a:lnTo>
                  <a:pt x="150092" y="7211"/>
                </a:lnTo>
                <a:lnTo>
                  <a:pt x="161403" y="13908"/>
                </a:lnTo>
                <a:lnTo>
                  <a:pt x="192286" y="3274"/>
                </a:lnTo>
                <a:lnTo>
                  <a:pt x="234851" y="13990"/>
                </a:lnTo>
                <a:lnTo>
                  <a:pt x="265731" y="6765"/>
                </a:lnTo>
                <a:lnTo>
                  <a:pt x="292298" y="13394"/>
                </a:lnTo>
                <a:lnTo>
                  <a:pt x="307701" y="3639"/>
                </a:lnTo>
                <a:lnTo>
                  <a:pt x="329728" y="10634"/>
                </a:lnTo>
                <a:lnTo>
                  <a:pt x="342007" y="6846"/>
                </a:lnTo>
                <a:lnTo>
                  <a:pt x="369094" y="13990"/>
                </a:lnTo>
              </a:path>
            </a:pathLst>
          </a:custGeom>
          <a:noFill/>
          <a:ln cap="flat" cmpd="sng" w="28575">
            <a:solidFill>
              <a:schemeClr val="dk2"/>
            </a:solidFill>
            <a:prstDash val="solid"/>
            <a:round/>
            <a:headEnd len="med" w="med" type="none"/>
            <a:tailEnd len="med" w="med"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63" name="Shape 663"/>
        <p:cNvGrpSpPr/>
        <p:nvPr/>
      </p:nvGrpSpPr>
      <p:grpSpPr>
        <a:xfrm>
          <a:off x="0" y="0"/>
          <a:ext cx="0" cy="0"/>
          <a:chOff x="0" y="0"/>
          <a:chExt cx="0" cy="0"/>
        </a:xfrm>
      </p:grpSpPr>
      <p:sp>
        <p:nvSpPr>
          <p:cNvPr id="664" name="Google Shape;66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65" name="Google Shape;665;p15"/>
          <p:cNvGrpSpPr/>
          <p:nvPr/>
        </p:nvGrpSpPr>
        <p:grpSpPr>
          <a:xfrm flipH="1">
            <a:off x="-3270" y="4603999"/>
            <a:ext cx="9150543" cy="331058"/>
            <a:chOff x="-3270" y="4603999"/>
            <a:chExt cx="9150543" cy="331058"/>
          </a:xfrm>
        </p:grpSpPr>
        <p:sp>
          <p:nvSpPr>
            <p:cNvPr id="666" name="Google Shape;666;p15"/>
            <p:cNvSpPr/>
            <p:nvPr/>
          </p:nvSpPr>
          <p:spPr>
            <a:xfrm>
              <a:off x="3678582" y="4697909"/>
              <a:ext cx="85283" cy="237129"/>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5"/>
            <p:cNvSpPr/>
            <p:nvPr/>
          </p:nvSpPr>
          <p:spPr>
            <a:xfrm>
              <a:off x="3819194" y="4803775"/>
              <a:ext cx="67018" cy="131263"/>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5"/>
            <p:cNvSpPr/>
            <p:nvPr/>
          </p:nvSpPr>
          <p:spPr>
            <a:xfrm>
              <a:off x="3953362" y="4844920"/>
              <a:ext cx="61704" cy="90118"/>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a:off x="4082217" y="4739966"/>
              <a:ext cx="67018" cy="195073"/>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4213728" y="4815879"/>
              <a:ext cx="67084" cy="119159"/>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4345240" y="4831590"/>
              <a:ext cx="67084" cy="103449"/>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4475888"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a:off x="4604743" y="4740877"/>
              <a:ext cx="74258" cy="194161"/>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5"/>
            <p:cNvSpPr/>
            <p:nvPr/>
          </p:nvSpPr>
          <p:spPr>
            <a:xfrm>
              <a:off x="4734461" y="4603999"/>
              <a:ext cx="77844" cy="331039"/>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
            <p:cNvSpPr/>
            <p:nvPr/>
          </p:nvSpPr>
          <p:spPr>
            <a:xfrm>
              <a:off x="4869626" y="4773469"/>
              <a:ext cx="70671" cy="161569"/>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5"/>
            <p:cNvSpPr/>
            <p:nvPr/>
          </p:nvSpPr>
          <p:spPr>
            <a:xfrm>
              <a:off x="4997551" y="4768635"/>
              <a:ext cx="77778" cy="166403"/>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5"/>
            <p:cNvSpPr/>
            <p:nvPr/>
          </p:nvSpPr>
          <p:spPr>
            <a:xfrm>
              <a:off x="5130922"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a:off x="5265091" y="4749262"/>
              <a:ext cx="68878" cy="185776"/>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5"/>
            <p:cNvSpPr/>
            <p:nvPr/>
          </p:nvSpPr>
          <p:spPr>
            <a:xfrm>
              <a:off x="2109277" y="4803738"/>
              <a:ext cx="67084" cy="13130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2243578"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2372433" y="4739966"/>
              <a:ext cx="67018" cy="195073"/>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2503945" y="4815842"/>
              <a:ext cx="67018" cy="119197"/>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2635456"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2766105"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2894959" y="4740877"/>
              <a:ext cx="74191" cy="194161"/>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3024611" y="4604036"/>
              <a:ext cx="77911" cy="331002"/>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3159842"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3287701" y="4768673"/>
              <a:ext cx="77844" cy="166366"/>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3421139"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3555307" y="4749262"/>
              <a:ext cx="68745" cy="185776"/>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5520011"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660622" y="4803738"/>
              <a:ext cx="67018" cy="13130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794790"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5923645"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6055157"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6186668"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5396602" y="4749262"/>
              <a:ext cx="68878" cy="185776"/>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78048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3270" y="4740877"/>
              <a:ext cx="74258" cy="194161"/>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126515" y="4603999"/>
              <a:ext cx="77778" cy="331039"/>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261613" y="4773469"/>
              <a:ext cx="70671" cy="161569"/>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389605" y="4768635"/>
              <a:ext cx="77844" cy="166403"/>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a:off x="522777" y="4855797"/>
              <a:ext cx="74390" cy="79241"/>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657078"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657223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6712847" y="4803775"/>
              <a:ext cx="67018" cy="131282"/>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684701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a:off x="697587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7107249" y="4815879"/>
              <a:ext cx="67084" cy="119159"/>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7238894"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7369542" y="4763169"/>
              <a:ext cx="68745" cy="171869"/>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7498397" y="4740877"/>
              <a:ext cx="74258" cy="19416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7628115" y="4603999"/>
              <a:ext cx="77844" cy="331039"/>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776328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a:off x="7891138" y="4768635"/>
              <a:ext cx="77844" cy="166403"/>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
            <p:cNvSpPr/>
            <p:nvPr/>
          </p:nvSpPr>
          <p:spPr>
            <a:xfrm>
              <a:off x="8024443" y="4855797"/>
              <a:ext cx="74258" cy="79241"/>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8158611" y="4749262"/>
              <a:ext cx="68878" cy="185776"/>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6314659" y="4855797"/>
              <a:ext cx="74258" cy="79241"/>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6448828"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8413531" y="4697909"/>
              <a:ext cx="85283" cy="237129"/>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8554143"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8688444"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8817166" y="4739966"/>
              <a:ext cx="67084" cy="195073"/>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8948677" y="4815842"/>
              <a:ext cx="67084" cy="119197"/>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9080189" y="4831590"/>
              <a:ext cx="67084" cy="103449"/>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8290256" y="4749262"/>
              <a:ext cx="68745" cy="185776"/>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920965"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105526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118412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1315632"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1447144" y="4831590"/>
              <a:ext cx="67084" cy="103449"/>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1577792" y="4763169"/>
              <a:ext cx="68878" cy="171869"/>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1706647" y="4740877"/>
              <a:ext cx="74258" cy="194161"/>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1836365" y="4603999"/>
              <a:ext cx="77844" cy="331039"/>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197153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5"/>
          <p:cNvGrpSpPr/>
          <p:nvPr/>
        </p:nvGrpSpPr>
        <p:grpSpPr>
          <a:xfrm>
            <a:off x="-1" y="4935256"/>
            <a:ext cx="9144134" cy="129765"/>
            <a:chOff x="237925" y="603400"/>
            <a:chExt cx="3162200" cy="44875"/>
          </a:xfrm>
        </p:grpSpPr>
        <p:sp>
          <p:nvSpPr>
            <p:cNvPr id="737" name="Google Shape;737;p15"/>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5"/>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9" name="Google Shape;739;p15"/>
          <p:cNvSpPr/>
          <p:nvPr/>
        </p:nvSpPr>
        <p:spPr>
          <a:xfrm>
            <a:off x="-37150" y="4584250"/>
            <a:ext cx="9257175" cy="290225"/>
          </a:xfrm>
          <a:custGeom>
            <a:rect b="b" l="l" r="r" t="t"/>
            <a:pathLst>
              <a:path extrusionOk="0" h="11609" w="370287">
                <a:moveTo>
                  <a:pt x="0" y="10710"/>
                </a:moveTo>
                <a:lnTo>
                  <a:pt x="28280" y="4167"/>
                </a:lnTo>
                <a:lnTo>
                  <a:pt x="45095" y="10710"/>
                </a:lnTo>
                <a:lnTo>
                  <a:pt x="60871" y="441"/>
                </a:lnTo>
                <a:lnTo>
                  <a:pt x="76795" y="10115"/>
                </a:lnTo>
                <a:lnTo>
                  <a:pt x="103289" y="4465"/>
                </a:lnTo>
                <a:lnTo>
                  <a:pt x="134543" y="9525"/>
                </a:lnTo>
                <a:lnTo>
                  <a:pt x="175620" y="893"/>
                </a:lnTo>
                <a:lnTo>
                  <a:pt x="196753" y="9823"/>
                </a:lnTo>
                <a:lnTo>
                  <a:pt x="244378" y="1488"/>
                </a:lnTo>
                <a:lnTo>
                  <a:pt x="263130" y="10716"/>
                </a:lnTo>
                <a:lnTo>
                  <a:pt x="293194" y="893"/>
                </a:lnTo>
                <a:lnTo>
                  <a:pt x="309565" y="11609"/>
                </a:lnTo>
                <a:lnTo>
                  <a:pt x="335163" y="5060"/>
                </a:lnTo>
                <a:lnTo>
                  <a:pt x="344612" y="10561"/>
                </a:lnTo>
                <a:lnTo>
                  <a:pt x="370287" y="0"/>
                </a:lnTo>
              </a:path>
            </a:pathLst>
          </a:custGeom>
          <a:noFill/>
          <a:ln cap="flat" cmpd="sng" w="28575">
            <a:solidFill>
              <a:schemeClr val="dk2"/>
            </a:solidFill>
            <a:prstDash val="solid"/>
            <a:round/>
            <a:headEnd len="med" w="med" type="none"/>
            <a:tailEnd len="med" w="med"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740" name="Shape 740"/>
        <p:cNvGrpSpPr/>
        <p:nvPr/>
      </p:nvGrpSpPr>
      <p:grpSpPr>
        <a:xfrm>
          <a:off x="0" y="0"/>
          <a:ext cx="0" cy="0"/>
          <a:chOff x="0" y="0"/>
          <a:chExt cx="0" cy="0"/>
        </a:xfrm>
      </p:grpSpPr>
      <p:sp>
        <p:nvSpPr>
          <p:cNvPr id="741" name="Google Shape;74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2" name="Google Shape;742;p16"/>
          <p:cNvSpPr txBox="1"/>
          <p:nvPr>
            <p:ph idx="1" type="body"/>
          </p:nvPr>
        </p:nvSpPr>
        <p:spPr>
          <a:xfrm>
            <a:off x="1084800" y="1301850"/>
            <a:ext cx="6974400" cy="2799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Work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743" name="Google Shape;743;p16"/>
          <p:cNvGrpSpPr/>
          <p:nvPr/>
        </p:nvGrpSpPr>
        <p:grpSpPr>
          <a:xfrm flipH="1">
            <a:off x="-3270" y="4582266"/>
            <a:ext cx="9150543" cy="352830"/>
            <a:chOff x="-3270" y="4582266"/>
            <a:chExt cx="9150543" cy="352830"/>
          </a:xfrm>
        </p:grpSpPr>
        <p:sp>
          <p:nvSpPr>
            <p:cNvPr id="744" name="Google Shape;744;p16"/>
            <p:cNvSpPr/>
            <p:nvPr/>
          </p:nvSpPr>
          <p:spPr>
            <a:xfrm>
              <a:off x="3678582" y="4697909"/>
              <a:ext cx="85283" cy="237129"/>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3819194" y="4803775"/>
              <a:ext cx="67018" cy="131263"/>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3953362" y="4844920"/>
              <a:ext cx="61704" cy="90118"/>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4082229" y="4815870"/>
              <a:ext cx="67000" cy="119163"/>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4213728" y="4815879"/>
              <a:ext cx="67084" cy="119159"/>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4345240" y="4831590"/>
              <a:ext cx="67084" cy="103449"/>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4475888"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4604743" y="4740877"/>
              <a:ext cx="74258" cy="194161"/>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4734454" y="4697897"/>
              <a:ext cx="77850" cy="237163"/>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4869626" y="4773469"/>
              <a:ext cx="70671" cy="161569"/>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4997551" y="4768635"/>
              <a:ext cx="77778" cy="166403"/>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5130922"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5265079" y="4604034"/>
              <a:ext cx="68901" cy="331035"/>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109277" y="4803738"/>
              <a:ext cx="67084" cy="13130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243578"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372433" y="4739966"/>
              <a:ext cx="67018" cy="195073"/>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503945" y="4815842"/>
              <a:ext cx="67018" cy="119197"/>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35456"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66105"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894959" y="4740877"/>
              <a:ext cx="74191" cy="194161"/>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3024611" y="4604036"/>
              <a:ext cx="77911" cy="331002"/>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3159842"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3287701" y="4768673"/>
              <a:ext cx="77844" cy="166366"/>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3421139"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3555307" y="4749262"/>
              <a:ext cx="68745" cy="185776"/>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5520011"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5660622" y="4803738"/>
              <a:ext cx="67018" cy="13130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5794790"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6"/>
            <p:cNvSpPr/>
            <p:nvPr/>
          </p:nvSpPr>
          <p:spPr>
            <a:xfrm>
              <a:off x="5923645"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6055157"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6186668"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5396602" y="4749262"/>
              <a:ext cx="68878" cy="185776"/>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78048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3270" y="4740877"/>
              <a:ext cx="74258" cy="194161"/>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126515" y="4603999"/>
              <a:ext cx="77778" cy="331039"/>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261613" y="4773469"/>
              <a:ext cx="70671" cy="161569"/>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389605" y="4768635"/>
              <a:ext cx="77844" cy="166403"/>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522777" y="4855797"/>
              <a:ext cx="74390" cy="79241"/>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657078"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6572229" y="4831594"/>
              <a:ext cx="85299" cy="103435"/>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6712847" y="4803775"/>
              <a:ext cx="67018" cy="131282"/>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684701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697587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7107249" y="4815879"/>
              <a:ext cx="67084" cy="119159"/>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6"/>
            <p:cNvSpPr/>
            <p:nvPr/>
          </p:nvSpPr>
          <p:spPr>
            <a:xfrm>
              <a:off x="7238894"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a:off x="7369542" y="4763169"/>
              <a:ext cx="68745" cy="171869"/>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7498397" y="4740877"/>
              <a:ext cx="74258" cy="19416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7628104" y="4697896"/>
              <a:ext cx="77850" cy="237163"/>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776328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7891138" y="4768635"/>
              <a:ext cx="77844" cy="166403"/>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6"/>
            <p:cNvSpPr/>
            <p:nvPr/>
          </p:nvSpPr>
          <p:spPr>
            <a:xfrm>
              <a:off x="8024454" y="4582266"/>
              <a:ext cx="74249" cy="35283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8158611" y="4749262"/>
              <a:ext cx="68878" cy="185776"/>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6314659" y="4855797"/>
              <a:ext cx="74258" cy="79241"/>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6448829" y="4855793"/>
              <a:ext cx="68875" cy="79262"/>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8413531" y="4697909"/>
              <a:ext cx="85283" cy="237129"/>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8554143"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8688444"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8817166" y="4739966"/>
              <a:ext cx="67084" cy="195073"/>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8948677" y="4815842"/>
              <a:ext cx="67084" cy="119197"/>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6"/>
            <p:cNvSpPr/>
            <p:nvPr/>
          </p:nvSpPr>
          <p:spPr>
            <a:xfrm>
              <a:off x="9080189" y="4831590"/>
              <a:ext cx="67084" cy="103449"/>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6"/>
            <p:cNvSpPr/>
            <p:nvPr/>
          </p:nvSpPr>
          <p:spPr>
            <a:xfrm>
              <a:off x="8290256" y="4749262"/>
              <a:ext cx="68745" cy="185776"/>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6"/>
            <p:cNvSpPr/>
            <p:nvPr/>
          </p:nvSpPr>
          <p:spPr>
            <a:xfrm>
              <a:off x="920965"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6"/>
            <p:cNvSpPr/>
            <p:nvPr/>
          </p:nvSpPr>
          <p:spPr>
            <a:xfrm>
              <a:off x="105526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6"/>
            <p:cNvSpPr/>
            <p:nvPr/>
          </p:nvSpPr>
          <p:spPr>
            <a:xfrm>
              <a:off x="118412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6"/>
            <p:cNvSpPr/>
            <p:nvPr/>
          </p:nvSpPr>
          <p:spPr>
            <a:xfrm>
              <a:off x="1315632"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1447144" y="4831590"/>
              <a:ext cx="67084" cy="103449"/>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1577792" y="4763169"/>
              <a:ext cx="68878" cy="171869"/>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1706654" y="4638031"/>
              <a:ext cx="74249" cy="29702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1836354" y="4719871"/>
              <a:ext cx="77850" cy="215173"/>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197153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16"/>
          <p:cNvGrpSpPr/>
          <p:nvPr/>
        </p:nvGrpSpPr>
        <p:grpSpPr>
          <a:xfrm>
            <a:off x="-1" y="4935256"/>
            <a:ext cx="9144134" cy="129765"/>
            <a:chOff x="237925" y="603400"/>
            <a:chExt cx="3162200" cy="44875"/>
          </a:xfrm>
        </p:grpSpPr>
        <p:sp>
          <p:nvSpPr>
            <p:cNvPr id="815" name="Google Shape;815;p16"/>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6"/>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16"/>
          <p:cNvSpPr/>
          <p:nvPr/>
        </p:nvSpPr>
        <p:spPr>
          <a:xfrm>
            <a:off x="-66850" y="4543325"/>
            <a:ext cx="9234775" cy="312550"/>
          </a:xfrm>
          <a:custGeom>
            <a:rect b="b" l="l" r="r" t="t"/>
            <a:pathLst>
              <a:path extrusionOk="0" h="12502" w="369391">
                <a:moveTo>
                  <a:pt x="0" y="12055"/>
                </a:moveTo>
                <a:lnTo>
                  <a:pt x="46285" y="1705"/>
                </a:lnTo>
                <a:lnTo>
                  <a:pt x="108644" y="12502"/>
                </a:lnTo>
                <a:lnTo>
                  <a:pt x="157162" y="2679"/>
                </a:lnTo>
                <a:lnTo>
                  <a:pt x="202704" y="10716"/>
                </a:lnTo>
                <a:lnTo>
                  <a:pt x="243780" y="0"/>
                </a:lnTo>
                <a:lnTo>
                  <a:pt x="281285" y="12502"/>
                </a:lnTo>
                <a:lnTo>
                  <a:pt x="299144" y="3870"/>
                </a:lnTo>
                <a:lnTo>
                  <a:pt x="314027" y="11906"/>
                </a:lnTo>
                <a:lnTo>
                  <a:pt x="369391" y="2679"/>
                </a:lnTo>
              </a:path>
            </a:pathLst>
          </a:custGeom>
          <a:noFill/>
          <a:ln cap="flat" cmpd="sng" w="28575">
            <a:solidFill>
              <a:schemeClr val="dk2"/>
            </a:solidFill>
            <a:prstDash val="solid"/>
            <a:round/>
            <a:headEnd len="med" w="med" type="none"/>
            <a:tailEnd len="med" w="med"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18" name="Shape 818"/>
        <p:cNvGrpSpPr/>
        <p:nvPr/>
      </p:nvGrpSpPr>
      <p:grpSpPr>
        <a:xfrm>
          <a:off x="0" y="0"/>
          <a:ext cx="0" cy="0"/>
          <a:chOff x="0" y="0"/>
          <a:chExt cx="0" cy="0"/>
        </a:xfrm>
      </p:grpSpPr>
      <p:sp>
        <p:nvSpPr>
          <p:cNvPr id="819" name="Google Shape;81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0" name="Google Shape;820;p17"/>
          <p:cNvSpPr txBox="1"/>
          <p:nvPr>
            <p:ph idx="1" type="subTitle"/>
          </p:nvPr>
        </p:nvSpPr>
        <p:spPr>
          <a:xfrm>
            <a:off x="720044" y="2652675"/>
            <a:ext cx="2305500" cy="174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1" name="Google Shape;821;p17"/>
          <p:cNvSpPr txBox="1"/>
          <p:nvPr>
            <p:ph idx="2" type="subTitle"/>
          </p:nvPr>
        </p:nvSpPr>
        <p:spPr>
          <a:xfrm>
            <a:off x="3419250" y="2652675"/>
            <a:ext cx="2305500" cy="174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2" name="Google Shape;822;p17"/>
          <p:cNvSpPr txBox="1"/>
          <p:nvPr>
            <p:ph idx="3" type="subTitle"/>
          </p:nvPr>
        </p:nvSpPr>
        <p:spPr>
          <a:xfrm>
            <a:off x="6118456" y="2652675"/>
            <a:ext cx="2305500" cy="174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3" name="Google Shape;823;p17"/>
          <p:cNvSpPr txBox="1"/>
          <p:nvPr>
            <p:ph idx="4" type="subTitle"/>
          </p:nvPr>
        </p:nvSpPr>
        <p:spPr>
          <a:xfrm>
            <a:off x="720044" y="2235375"/>
            <a:ext cx="2305500" cy="41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24" name="Google Shape;824;p17"/>
          <p:cNvSpPr txBox="1"/>
          <p:nvPr>
            <p:ph idx="5" type="subTitle"/>
          </p:nvPr>
        </p:nvSpPr>
        <p:spPr>
          <a:xfrm>
            <a:off x="3419250" y="2235375"/>
            <a:ext cx="2305500" cy="41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25" name="Google Shape;825;p17"/>
          <p:cNvSpPr txBox="1"/>
          <p:nvPr>
            <p:ph idx="6" type="subTitle"/>
          </p:nvPr>
        </p:nvSpPr>
        <p:spPr>
          <a:xfrm>
            <a:off x="6118456" y="2235375"/>
            <a:ext cx="2305500" cy="41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826" name="Google Shape;826;p17"/>
          <p:cNvGrpSpPr/>
          <p:nvPr/>
        </p:nvGrpSpPr>
        <p:grpSpPr>
          <a:xfrm>
            <a:off x="-33375" y="4587975"/>
            <a:ext cx="9186425" cy="477046"/>
            <a:chOff x="-33375" y="4587975"/>
            <a:chExt cx="9186425" cy="477046"/>
          </a:xfrm>
        </p:grpSpPr>
        <p:grpSp>
          <p:nvGrpSpPr>
            <p:cNvPr id="827" name="Google Shape;827;p17"/>
            <p:cNvGrpSpPr/>
            <p:nvPr/>
          </p:nvGrpSpPr>
          <p:grpSpPr>
            <a:xfrm>
              <a:off x="-4786" y="4603999"/>
              <a:ext cx="9153572" cy="331058"/>
              <a:chOff x="4210085" y="4603999"/>
              <a:chExt cx="9153572" cy="331058"/>
            </a:xfrm>
          </p:grpSpPr>
          <p:sp>
            <p:nvSpPr>
              <p:cNvPr id="828" name="Google Shape;828;p17"/>
              <p:cNvSpPr/>
              <p:nvPr/>
            </p:nvSpPr>
            <p:spPr>
              <a:xfrm>
                <a:off x="10384720" y="4697909"/>
                <a:ext cx="85283" cy="237129"/>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10525331" y="4803775"/>
                <a:ext cx="67018" cy="131263"/>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10659500" y="4844920"/>
                <a:ext cx="61704" cy="90118"/>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10788354" y="4739966"/>
                <a:ext cx="67018" cy="195073"/>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7"/>
              <p:cNvSpPr/>
              <p:nvPr/>
            </p:nvSpPr>
            <p:spPr>
              <a:xfrm>
                <a:off x="10919866" y="4815879"/>
                <a:ext cx="67084" cy="119159"/>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7"/>
              <p:cNvSpPr/>
              <p:nvPr/>
            </p:nvSpPr>
            <p:spPr>
              <a:xfrm>
                <a:off x="11051378" y="4831590"/>
                <a:ext cx="67084" cy="103449"/>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11182026"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11310880" y="4740877"/>
                <a:ext cx="74258" cy="194161"/>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7"/>
              <p:cNvSpPr/>
              <p:nvPr/>
            </p:nvSpPr>
            <p:spPr>
              <a:xfrm>
                <a:off x="11440599" y="4603999"/>
                <a:ext cx="77844" cy="331039"/>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7"/>
              <p:cNvSpPr/>
              <p:nvPr/>
            </p:nvSpPr>
            <p:spPr>
              <a:xfrm>
                <a:off x="11575763" y="4773469"/>
                <a:ext cx="70671" cy="161569"/>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11703688" y="4768635"/>
                <a:ext cx="77778" cy="166403"/>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11837060"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
              <p:cNvSpPr/>
              <p:nvPr/>
            </p:nvSpPr>
            <p:spPr>
              <a:xfrm>
                <a:off x="11971228" y="4749262"/>
                <a:ext cx="68878" cy="185776"/>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7"/>
              <p:cNvSpPr/>
              <p:nvPr/>
            </p:nvSpPr>
            <p:spPr>
              <a:xfrm>
                <a:off x="8812590" y="4803738"/>
                <a:ext cx="67084" cy="13130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7"/>
              <p:cNvSpPr/>
              <p:nvPr/>
            </p:nvSpPr>
            <p:spPr>
              <a:xfrm>
                <a:off x="8946891"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7"/>
              <p:cNvSpPr/>
              <p:nvPr/>
            </p:nvSpPr>
            <p:spPr>
              <a:xfrm>
                <a:off x="9075746" y="4739966"/>
                <a:ext cx="67018" cy="195073"/>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7"/>
              <p:cNvSpPr/>
              <p:nvPr/>
            </p:nvSpPr>
            <p:spPr>
              <a:xfrm>
                <a:off x="9210082" y="4815842"/>
                <a:ext cx="67018" cy="119197"/>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7"/>
              <p:cNvSpPr/>
              <p:nvPr/>
            </p:nvSpPr>
            <p:spPr>
              <a:xfrm>
                <a:off x="9341594"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7"/>
              <p:cNvSpPr/>
              <p:nvPr/>
            </p:nvSpPr>
            <p:spPr>
              <a:xfrm>
                <a:off x="9472242"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7"/>
              <p:cNvSpPr/>
              <p:nvPr/>
            </p:nvSpPr>
            <p:spPr>
              <a:xfrm>
                <a:off x="9601097" y="4740877"/>
                <a:ext cx="74191" cy="194161"/>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7"/>
              <p:cNvSpPr/>
              <p:nvPr/>
            </p:nvSpPr>
            <p:spPr>
              <a:xfrm>
                <a:off x="9730749" y="4604036"/>
                <a:ext cx="77911" cy="331002"/>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7"/>
              <p:cNvSpPr/>
              <p:nvPr/>
            </p:nvSpPr>
            <p:spPr>
              <a:xfrm>
                <a:off x="986598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7"/>
              <p:cNvSpPr/>
              <p:nvPr/>
            </p:nvSpPr>
            <p:spPr>
              <a:xfrm>
                <a:off x="9993838" y="4768673"/>
                <a:ext cx="77844" cy="166366"/>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7"/>
              <p:cNvSpPr/>
              <p:nvPr/>
            </p:nvSpPr>
            <p:spPr>
              <a:xfrm>
                <a:off x="10127276"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7"/>
              <p:cNvSpPr/>
              <p:nvPr/>
            </p:nvSpPr>
            <p:spPr>
              <a:xfrm>
                <a:off x="10261444" y="4749262"/>
                <a:ext cx="68745" cy="185776"/>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7"/>
              <p:cNvSpPr/>
              <p:nvPr/>
            </p:nvSpPr>
            <p:spPr>
              <a:xfrm>
                <a:off x="12226148"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7"/>
              <p:cNvSpPr/>
              <p:nvPr/>
            </p:nvSpPr>
            <p:spPr>
              <a:xfrm>
                <a:off x="12366759" y="4803738"/>
                <a:ext cx="67018" cy="13130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7"/>
              <p:cNvSpPr/>
              <p:nvPr/>
            </p:nvSpPr>
            <p:spPr>
              <a:xfrm>
                <a:off x="12500928"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7"/>
              <p:cNvSpPr/>
              <p:nvPr/>
            </p:nvSpPr>
            <p:spPr>
              <a:xfrm>
                <a:off x="12629782"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7"/>
              <p:cNvSpPr/>
              <p:nvPr/>
            </p:nvSpPr>
            <p:spPr>
              <a:xfrm>
                <a:off x="12761294"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7"/>
              <p:cNvSpPr/>
              <p:nvPr/>
            </p:nvSpPr>
            <p:spPr>
              <a:xfrm>
                <a:off x="12892806"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7"/>
              <p:cNvSpPr/>
              <p:nvPr/>
            </p:nvSpPr>
            <p:spPr>
              <a:xfrm>
                <a:off x="12102740" y="4749262"/>
                <a:ext cx="68878" cy="185776"/>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7"/>
              <p:cNvSpPr/>
              <p:nvPr/>
            </p:nvSpPr>
            <p:spPr>
              <a:xfrm>
                <a:off x="7489174"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7"/>
              <p:cNvSpPr/>
              <p:nvPr/>
            </p:nvSpPr>
            <p:spPr>
              <a:xfrm>
                <a:off x="6705418" y="4740877"/>
                <a:ext cx="74258" cy="194161"/>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7"/>
              <p:cNvSpPr/>
              <p:nvPr/>
            </p:nvSpPr>
            <p:spPr>
              <a:xfrm>
                <a:off x="6835203" y="4603999"/>
                <a:ext cx="77778" cy="331039"/>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7"/>
              <p:cNvSpPr/>
              <p:nvPr/>
            </p:nvSpPr>
            <p:spPr>
              <a:xfrm>
                <a:off x="6970301" y="4773469"/>
                <a:ext cx="70671" cy="161569"/>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7"/>
              <p:cNvSpPr/>
              <p:nvPr/>
            </p:nvSpPr>
            <p:spPr>
              <a:xfrm>
                <a:off x="7098292" y="4768635"/>
                <a:ext cx="77844" cy="166403"/>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7"/>
              <p:cNvSpPr/>
              <p:nvPr/>
            </p:nvSpPr>
            <p:spPr>
              <a:xfrm>
                <a:off x="7231464" y="4855797"/>
                <a:ext cx="74390" cy="79241"/>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7"/>
              <p:cNvSpPr/>
              <p:nvPr/>
            </p:nvSpPr>
            <p:spPr>
              <a:xfrm>
                <a:off x="7365765"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7"/>
              <p:cNvSpPr/>
              <p:nvPr/>
            </p:nvSpPr>
            <p:spPr>
              <a:xfrm>
                <a:off x="13278374"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7"/>
              <p:cNvSpPr/>
              <p:nvPr/>
            </p:nvSpPr>
            <p:spPr>
              <a:xfrm>
                <a:off x="4210085" y="4803775"/>
                <a:ext cx="67018" cy="131282"/>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7"/>
              <p:cNvSpPr/>
              <p:nvPr/>
            </p:nvSpPr>
            <p:spPr>
              <a:xfrm>
                <a:off x="4344253"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7"/>
              <p:cNvSpPr/>
              <p:nvPr/>
            </p:nvSpPr>
            <p:spPr>
              <a:xfrm>
                <a:off x="4473108"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7"/>
              <p:cNvSpPr/>
              <p:nvPr/>
            </p:nvSpPr>
            <p:spPr>
              <a:xfrm>
                <a:off x="4604487" y="4815879"/>
                <a:ext cx="67084" cy="119159"/>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7"/>
              <p:cNvSpPr/>
              <p:nvPr/>
            </p:nvSpPr>
            <p:spPr>
              <a:xfrm>
                <a:off x="4736131"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7"/>
              <p:cNvSpPr/>
              <p:nvPr/>
            </p:nvSpPr>
            <p:spPr>
              <a:xfrm>
                <a:off x="4866779" y="4763169"/>
                <a:ext cx="68745" cy="171869"/>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7"/>
              <p:cNvSpPr/>
              <p:nvPr/>
            </p:nvSpPr>
            <p:spPr>
              <a:xfrm>
                <a:off x="4995634" y="4740877"/>
                <a:ext cx="74258" cy="19416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7"/>
              <p:cNvSpPr/>
              <p:nvPr/>
            </p:nvSpPr>
            <p:spPr>
              <a:xfrm>
                <a:off x="5125352" y="4603999"/>
                <a:ext cx="77844" cy="331039"/>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7"/>
              <p:cNvSpPr/>
              <p:nvPr/>
            </p:nvSpPr>
            <p:spPr>
              <a:xfrm>
                <a:off x="5260517"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7"/>
              <p:cNvSpPr/>
              <p:nvPr/>
            </p:nvSpPr>
            <p:spPr>
              <a:xfrm>
                <a:off x="5388376" y="4768635"/>
                <a:ext cx="77844" cy="166403"/>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7"/>
              <p:cNvSpPr/>
              <p:nvPr/>
            </p:nvSpPr>
            <p:spPr>
              <a:xfrm>
                <a:off x="5521681" y="4855797"/>
                <a:ext cx="74258" cy="79241"/>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7"/>
              <p:cNvSpPr/>
              <p:nvPr/>
            </p:nvSpPr>
            <p:spPr>
              <a:xfrm>
                <a:off x="5655849" y="4749262"/>
                <a:ext cx="68878" cy="185776"/>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7"/>
              <p:cNvSpPr/>
              <p:nvPr/>
            </p:nvSpPr>
            <p:spPr>
              <a:xfrm>
                <a:off x="13020797" y="4855797"/>
                <a:ext cx="74258" cy="79241"/>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7"/>
              <p:cNvSpPr/>
              <p:nvPr/>
            </p:nvSpPr>
            <p:spPr>
              <a:xfrm>
                <a:off x="13154965"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7"/>
              <p:cNvSpPr/>
              <p:nvPr/>
            </p:nvSpPr>
            <p:spPr>
              <a:xfrm>
                <a:off x="5910769" y="4697909"/>
                <a:ext cx="85283" cy="237129"/>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7"/>
              <p:cNvSpPr/>
              <p:nvPr/>
            </p:nvSpPr>
            <p:spPr>
              <a:xfrm>
                <a:off x="6051380"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7"/>
              <p:cNvSpPr/>
              <p:nvPr/>
            </p:nvSpPr>
            <p:spPr>
              <a:xfrm>
                <a:off x="6185681"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7"/>
              <p:cNvSpPr/>
              <p:nvPr/>
            </p:nvSpPr>
            <p:spPr>
              <a:xfrm>
                <a:off x="6314403" y="4739966"/>
                <a:ext cx="67084" cy="195073"/>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7"/>
              <p:cNvSpPr/>
              <p:nvPr/>
            </p:nvSpPr>
            <p:spPr>
              <a:xfrm>
                <a:off x="6445915" y="4815842"/>
                <a:ext cx="67084" cy="119197"/>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7"/>
              <p:cNvSpPr/>
              <p:nvPr/>
            </p:nvSpPr>
            <p:spPr>
              <a:xfrm>
                <a:off x="6577426" y="4831590"/>
                <a:ext cx="67084" cy="103449"/>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7"/>
              <p:cNvSpPr/>
              <p:nvPr/>
            </p:nvSpPr>
            <p:spPr>
              <a:xfrm>
                <a:off x="5787493" y="4749262"/>
                <a:ext cx="68745" cy="185776"/>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7"/>
              <p:cNvSpPr/>
              <p:nvPr/>
            </p:nvSpPr>
            <p:spPr>
              <a:xfrm>
                <a:off x="7629652"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7"/>
              <p:cNvSpPr/>
              <p:nvPr/>
            </p:nvSpPr>
            <p:spPr>
              <a:xfrm>
                <a:off x="7763953"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p:nvPr/>
            </p:nvSpPr>
            <p:spPr>
              <a:xfrm>
                <a:off x="7892808"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a:off x="8024320"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a:off x="8155831" y="4831590"/>
                <a:ext cx="67084" cy="103449"/>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a:off x="8286480" y="4763169"/>
                <a:ext cx="68878" cy="171869"/>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8415334" y="4740877"/>
                <a:ext cx="74258" cy="194161"/>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7"/>
              <p:cNvSpPr/>
              <p:nvPr/>
            </p:nvSpPr>
            <p:spPr>
              <a:xfrm>
                <a:off x="8545053" y="4603999"/>
                <a:ext cx="77844" cy="331039"/>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7"/>
              <p:cNvSpPr/>
              <p:nvPr/>
            </p:nvSpPr>
            <p:spPr>
              <a:xfrm>
                <a:off x="8680217"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8" name="Google Shape;898;p17"/>
            <p:cNvGrpSpPr/>
            <p:nvPr/>
          </p:nvGrpSpPr>
          <p:grpSpPr>
            <a:xfrm>
              <a:off x="-1" y="4935256"/>
              <a:ext cx="9144134" cy="129765"/>
              <a:chOff x="237925" y="603400"/>
              <a:chExt cx="3162200" cy="44875"/>
            </a:xfrm>
          </p:grpSpPr>
          <p:sp>
            <p:nvSpPr>
              <p:cNvPr id="899" name="Google Shape;899;p17"/>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7"/>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17"/>
            <p:cNvSpPr/>
            <p:nvPr/>
          </p:nvSpPr>
          <p:spPr>
            <a:xfrm>
              <a:off x="-33375" y="4587975"/>
              <a:ext cx="9186425" cy="297650"/>
            </a:xfrm>
            <a:custGeom>
              <a:rect b="b" l="l" r="r" t="t"/>
              <a:pathLst>
                <a:path extrusionOk="0" h="11906" w="367457">
                  <a:moveTo>
                    <a:pt x="0" y="11906"/>
                  </a:moveTo>
                  <a:lnTo>
                    <a:pt x="41672" y="1786"/>
                  </a:lnTo>
                  <a:lnTo>
                    <a:pt x="71438" y="10716"/>
                  </a:lnTo>
                  <a:lnTo>
                    <a:pt x="109538" y="3572"/>
                  </a:lnTo>
                  <a:lnTo>
                    <a:pt x="147340" y="10120"/>
                  </a:lnTo>
                  <a:lnTo>
                    <a:pt x="176808" y="1786"/>
                  </a:lnTo>
                  <a:lnTo>
                    <a:pt x="201960" y="10716"/>
                  </a:lnTo>
                  <a:lnTo>
                    <a:pt x="225624" y="2977"/>
                  </a:lnTo>
                  <a:lnTo>
                    <a:pt x="260301" y="8930"/>
                  </a:lnTo>
                  <a:lnTo>
                    <a:pt x="290215" y="0"/>
                  </a:lnTo>
                  <a:lnTo>
                    <a:pt x="334566" y="10716"/>
                  </a:lnTo>
                  <a:lnTo>
                    <a:pt x="367457" y="2084"/>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02" name="Shape 902"/>
        <p:cNvGrpSpPr/>
        <p:nvPr/>
      </p:nvGrpSpPr>
      <p:grpSpPr>
        <a:xfrm>
          <a:off x="0" y="0"/>
          <a:ext cx="0" cy="0"/>
          <a:chOff x="0" y="0"/>
          <a:chExt cx="0" cy="0"/>
        </a:xfrm>
      </p:grpSpPr>
      <p:sp>
        <p:nvSpPr>
          <p:cNvPr id="903" name="Google Shape;90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4" name="Google Shape;904;p18"/>
          <p:cNvSpPr txBox="1"/>
          <p:nvPr>
            <p:ph idx="1" type="subTitle"/>
          </p:nvPr>
        </p:nvSpPr>
        <p:spPr>
          <a:xfrm>
            <a:off x="1214953" y="1731527"/>
            <a:ext cx="3051300" cy="98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5" name="Google Shape;905;p18"/>
          <p:cNvSpPr txBox="1"/>
          <p:nvPr>
            <p:ph idx="2" type="subTitle"/>
          </p:nvPr>
        </p:nvSpPr>
        <p:spPr>
          <a:xfrm>
            <a:off x="4877747" y="1731527"/>
            <a:ext cx="3051300" cy="98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6" name="Google Shape;906;p18"/>
          <p:cNvSpPr txBox="1"/>
          <p:nvPr>
            <p:ph idx="3" type="subTitle"/>
          </p:nvPr>
        </p:nvSpPr>
        <p:spPr>
          <a:xfrm>
            <a:off x="1214953" y="3297083"/>
            <a:ext cx="3051300" cy="98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7" name="Google Shape;907;p18"/>
          <p:cNvSpPr txBox="1"/>
          <p:nvPr>
            <p:ph idx="4" type="subTitle"/>
          </p:nvPr>
        </p:nvSpPr>
        <p:spPr>
          <a:xfrm>
            <a:off x="4877747" y="3297083"/>
            <a:ext cx="3051300" cy="98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8" name="Google Shape;908;p18"/>
          <p:cNvSpPr txBox="1"/>
          <p:nvPr>
            <p:ph idx="5" type="subTitle"/>
          </p:nvPr>
        </p:nvSpPr>
        <p:spPr>
          <a:xfrm>
            <a:off x="1214953" y="1343938"/>
            <a:ext cx="3051300" cy="39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09" name="Google Shape;909;p18"/>
          <p:cNvSpPr txBox="1"/>
          <p:nvPr>
            <p:ph idx="6" type="subTitle"/>
          </p:nvPr>
        </p:nvSpPr>
        <p:spPr>
          <a:xfrm>
            <a:off x="1214953" y="2909622"/>
            <a:ext cx="3051300" cy="39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10" name="Google Shape;910;p18"/>
          <p:cNvSpPr txBox="1"/>
          <p:nvPr>
            <p:ph idx="7" type="subTitle"/>
          </p:nvPr>
        </p:nvSpPr>
        <p:spPr>
          <a:xfrm>
            <a:off x="4877747" y="1343938"/>
            <a:ext cx="3051300" cy="39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11" name="Google Shape;911;p18"/>
          <p:cNvSpPr txBox="1"/>
          <p:nvPr>
            <p:ph idx="8" type="subTitle"/>
          </p:nvPr>
        </p:nvSpPr>
        <p:spPr>
          <a:xfrm>
            <a:off x="4877747" y="2909622"/>
            <a:ext cx="3051300" cy="39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912" name="Google Shape;912;p18"/>
          <p:cNvGrpSpPr/>
          <p:nvPr/>
        </p:nvGrpSpPr>
        <p:grpSpPr>
          <a:xfrm>
            <a:off x="-52675" y="4603999"/>
            <a:ext cx="9268850" cy="461022"/>
            <a:chOff x="-52675" y="4603999"/>
            <a:chExt cx="9268850" cy="461022"/>
          </a:xfrm>
        </p:grpSpPr>
        <p:grpSp>
          <p:nvGrpSpPr>
            <p:cNvPr id="913" name="Google Shape;913;p18"/>
            <p:cNvGrpSpPr/>
            <p:nvPr/>
          </p:nvGrpSpPr>
          <p:grpSpPr>
            <a:xfrm>
              <a:off x="1182" y="4603999"/>
              <a:ext cx="9141581" cy="331058"/>
              <a:chOff x="3961925" y="4666275"/>
              <a:chExt cx="3440824" cy="445150"/>
            </a:xfrm>
          </p:grpSpPr>
          <p:sp>
            <p:nvSpPr>
              <p:cNvPr id="914" name="Google Shape;914;p18"/>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8"/>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8"/>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8"/>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8"/>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8"/>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8"/>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8"/>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8"/>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8"/>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8"/>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8"/>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8"/>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8"/>
              <p:cNvSpPr/>
              <p:nvPr/>
            </p:nvSpPr>
            <p:spPr>
              <a:xfrm>
                <a:off x="7278474"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8"/>
              <p:cNvSpPr/>
              <p:nvPr/>
            </p:nvSpPr>
            <p:spPr>
              <a:xfrm>
                <a:off x="7329024"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8"/>
              <p:cNvSpPr/>
              <p:nvPr/>
            </p:nvSpPr>
            <p:spPr>
              <a:xfrm>
                <a:off x="7377524"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8"/>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8"/>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8"/>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8"/>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8"/>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8"/>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8"/>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8"/>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8"/>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8"/>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8"/>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8"/>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8"/>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8"/>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8"/>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8"/>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8"/>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8"/>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8"/>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8"/>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8"/>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8"/>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8"/>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8"/>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8"/>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8"/>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8"/>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8"/>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18"/>
            <p:cNvGrpSpPr/>
            <p:nvPr/>
          </p:nvGrpSpPr>
          <p:grpSpPr>
            <a:xfrm>
              <a:off x="-1" y="4935256"/>
              <a:ext cx="9144134" cy="129765"/>
              <a:chOff x="237925" y="603400"/>
              <a:chExt cx="3162200" cy="44875"/>
            </a:xfrm>
          </p:grpSpPr>
          <p:sp>
            <p:nvSpPr>
              <p:cNvPr id="985" name="Google Shape;985;p18"/>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8"/>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18"/>
            <p:cNvSpPr/>
            <p:nvPr/>
          </p:nvSpPr>
          <p:spPr>
            <a:xfrm>
              <a:off x="-52675" y="4625650"/>
              <a:ext cx="9268850" cy="263300"/>
            </a:xfrm>
            <a:custGeom>
              <a:rect b="b" l="l" r="r" t="t"/>
              <a:pathLst>
                <a:path extrusionOk="0" h="10532" w="370754">
                  <a:moveTo>
                    <a:pt x="0" y="10532"/>
                  </a:moveTo>
                  <a:lnTo>
                    <a:pt x="15800" y="3510"/>
                  </a:lnTo>
                  <a:lnTo>
                    <a:pt x="33705" y="9479"/>
                  </a:lnTo>
                  <a:lnTo>
                    <a:pt x="72677" y="2808"/>
                  </a:lnTo>
                  <a:lnTo>
                    <a:pt x="95849" y="10532"/>
                  </a:lnTo>
                  <a:lnTo>
                    <a:pt x="144299" y="2106"/>
                  </a:lnTo>
                  <a:lnTo>
                    <a:pt x="174142" y="9128"/>
                  </a:lnTo>
                  <a:lnTo>
                    <a:pt x="206794" y="0"/>
                  </a:lnTo>
                  <a:lnTo>
                    <a:pt x="244712" y="9830"/>
                  </a:lnTo>
                  <a:lnTo>
                    <a:pt x="279119" y="2808"/>
                  </a:lnTo>
                  <a:lnTo>
                    <a:pt x="346528" y="8075"/>
                  </a:lnTo>
                  <a:lnTo>
                    <a:pt x="370754" y="2106"/>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88" name="Shape 988"/>
        <p:cNvGrpSpPr/>
        <p:nvPr/>
      </p:nvGrpSpPr>
      <p:grpSpPr>
        <a:xfrm>
          <a:off x="0" y="0"/>
          <a:ext cx="0" cy="0"/>
          <a:chOff x="0" y="0"/>
          <a:chExt cx="0" cy="0"/>
        </a:xfrm>
      </p:grpSpPr>
      <p:sp>
        <p:nvSpPr>
          <p:cNvPr id="989" name="Google Shape;98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0" name="Google Shape;990;p19"/>
          <p:cNvSpPr txBox="1"/>
          <p:nvPr>
            <p:ph idx="1" type="subTitle"/>
          </p:nvPr>
        </p:nvSpPr>
        <p:spPr>
          <a:xfrm>
            <a:off x="719999" y="1697873"/>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1" name="Google Shape;991;p19"/>
          <p:cNvSpPr txBox="1"/>
          <p:nvPr>
            <p:ph idx="2" type="subTitle"/>
          </p:nvPr>
        </p:nvSpPr>
        <p:spPr>
          <a:xfrm>
            <a:off x="3373950" y="1697882"/>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2" name="Google Shape;992;p19"/>
          <p:cNvSpPr txBox="1"/>
          <p:nvPr>
            <p:ph idx="3" type="subTitle"/>
          </p:nvPr>
        </p:nvSpPr>
        <p:spPr>
          <a:xfrm>
            <a:off x="719999" y="3276572"/>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3" name="Google Shape;993;p19"/>
          <p:cNvSpPr txBox="1"/>
          <p:nvPr>
            <p:ph idx="4" type="subTitle"/>
          </p:nvPr>
        </p:nvSpPr>
        <p:spPr>
          <a:xfrm>
            <a:off x="3373950" y="3276572"/>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4" name="Google Shape;994;p19"/>
          <p:cNvSpPr txBox="1"/>
          <p:nvPr>
            <p:ph idx="5" type="subTitle"/>
          </p:nvPr>
        </p:nvSpPr>
        <p:spPr>
          <a:xfrm>
            <a:off x="6027901" y="1697882"/>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5" name="Google Shape;995;p19"/>
          <p:cNvSpPr txBox="1"/>
          <p:nvPr>
            <p:ph idx="6" type="subTitle"/>
          </p:nvPr>
        </p:nvSpPr>
        <p:spPr>
          <a:xfrm>
            <a:off x="6027901" y="3276572"/>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6" name="Google Shape;996;p19"/>
          <p:cNvSpPr txBox="1"/>
          <p:nvPr>
            <p:ph idx="7" type="subTitle"/>
          </p:nvPr>
        </p:nvSpPr>
        <p:spPr>
          <a:xfrm>
            <a:off x="720149" y="1328650"/>
            <a:ext cx="23958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97" name="Google Shape;997;p19"/>
          <p:cNvSpPr txBox="1"/>
          <p:nvPr>
            <p:ph idx="8" type="subTitle"/>
          </p:nvPr>
        </p:nvSpPr>
        <p:spPr>
          <a:xfrm>
            <a:off x="3373950" y="1328655"/>
            <a:ext cx="23958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98" name="Google Shape;998;p19"/>
          <p:cNvSpPr txBox="1"/>
          <p:nvPr>
            <p:ph idx="9" type="subTitle"/>
          </p:nvPr>
        </p:nvSpPr>
        <p:spPr>
          <a:xfrm>
            <a:off x="6028051" y="1328655"/>
            <a:ext cx="23958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99" name="Google Shape;999;p19"/>
          <p:cNvSpPr txBox="1"/>
          <p:nvPr>
            <p:ph idx="13" type="subTitle"/>
          </p:nvPr>
        </p:nvSpPr>
        <p:spPr>
          <a:xfrm>
            <a:off x="719999" y="2904443"/>
            <a:ext cx="23961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00" name="Google Shape;1000;p19"/>
          <p:cNvSpPr txBox="1"/>
          <p:nvPr>
            <p:ph idx="14" type="subTitle"/>
          </p:nvPr>
        </p:nvSpPr>
        <p:spPr>
          <a:xfrm>
            <a:off x="3373950" y="2904443"/>
            <a:ext cx="23958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01" name="Google Shape;1001;p19"/>
          <p:cNvSpPr txBox="1"/>
          <p:nvPr>
            <p:ph idx="15" type="subTitle"/>
          </p:nvPr>
        </p:nvSpPr>
        <p:spPr>
          <a:xfrm>
            <a:off x="6028051" y="2904443"/>
            <a:ext cx="23958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002" name="Google Shape;1002;p19"/>
          <p:cNvGrpSpPr/>
          <p:nvPr/>
        </p:nvGrpSpPr>
        <p:grpSpPr>
          <a:xfrm>
            <a:off x="-29650" y="4573100"/>
            <a:ext cx="9205025" cy="491921"/>
            <a:chOff x="-29650" y="4573100"/>
            <a:chExt cx="9205025" cy="491921"/>
          </a:xfrm>
        </p:grpSpPr>
        <p:grpSp>
          <p:nvGrpSpPr>
            <p:cNvPr id="1003" name="Google Shape;1003;p19"/>
            <p:cNvGrpSpPr/>
            <p:nvPr/>
          </p:nvGrpSpPr>
          <p:grpSpPr>
            <a:xfrm>
              <a:off x="-8997" y="4603999"/>
              <a:ext cx="9148780" cy="331069"/>
              <a:chOff x="-8997" y="4603999"/>
              <a:chExt cx="9148780" cy="331069"/>
            </a:xfrm>
          </p:grpSpPr>
          <p:sp>
            <p:nvSpPr>
              <p:cNvPr id="1004" name="Google Shape;1004;p19"/>
              <p:cNvSpPr/>
              <p:nvPr/>
            </p:nvSpPr>
            <p:spPr>
              <a:xfrm flipH="1">
                <a:off x="5642880" y="4697909"/>
                <a:ext cx="85283" cy="237129"/>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9"/>
              <p:cNvSpPr/>
              <p:nvPr/>
            </p:nvSpPr>
            <p:spPr>
              <a:xfrm flipH="1">
                <a:off x="5520534" y="4803775"/>
                <a:ext cx="67018" cy="131263"/>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9"/>
              <p:cNvSpPr/>
              <p:nvPr/>
            </p:nvSpPr>
            <p:spPr>
              <a:xfrm flipH="1">
                <a:off x="5391680" y="4844920"/>
                <a:ext cx="61704" cy="90118"/>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9"/>
              <p:cNvSpPr/>
              <p:nvPr/>
            </p:nvSpPr>
            <p:spPr>
              <a:xfrm flipH="1">
                <a:off x="5257511" y="4739966"/>
                <a:ext cx="67018" cy="195073"/>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9"/>
              <p:cNvSpPr/>
              <p:nvPr/>
            </p:nvSpPr>
            <p:spPr>
              <a:xfrm flipH="1">
                <a:off x="5125933" y="4815879"/>
                <a:ext cx="67084" cy="119159"/>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9"/>
              <p:cNvSpPr/>
              <p:nvPr/>
            </p:nvSpPr>
            <p:spPr>
              <a:xfrm flipH="1">
                <a:off x="4994422" y="4831590"/>
                <a:ext cx="67084" cy="103449"/>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9"/>
              <p:cNvSpPr/>
              <p:nvPr/>
            </p:nvSpPr>
            <p:spPr>
              <a:xfrm flipH="1">
                <a:off x="4861980"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9"/>
              <p:cNvSpPr/>
              <p:nvPr/>
            </p:nvSpPr>
            <p:spPr>
              <a:xfrm flipH="1">
                <a:off x="4727745" y="4740877"/>
                <a:ext cx="74258" cy="194161"/>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9"/>
              <p:cNvSpPr/>
              <p:nvPr/>
            </p:nvSpPr>
            <p:spPr>
              <a:xfrm flipH="1">
                <a:off x="4594440" y="4603999"/>
                <a:ext cx="77844" cy="331039"/>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9"/>
              <p:cNvSpPr/>
              <p:nvPr/>
            </p:nvSpPr>
            <p:spPr>
              <a:xfrm flipH="1">
                <a:off x="4466449" y="4773469"/>
                <a:ext cx="70671" cy="161569"/>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9"/>
              <p:cNvSpPr/>
              <p:nvPr/>
            </p:nvSpPr>
            <p:spPr>
              <a:xfrm flipH="1">
                <a:off x="4331417" y="4768635"/>
                <a:ext cx="77778" cy="166403"/>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9"/>
              <p:cNvSpPr/>
              <p:nvPr/>
            </p:nvSpPr>
            <p:spPr>
              <a:xfrm flipH="1">
                <a:off x="4201632"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9"/>
              <p:cNvSpPr/>
              <p:nvPr/>
            </p:nvSpPr>
            <p:spPr>
              <a:xfrm flipH="1">
                <a:off x="4072778" y="4749262"/>
                <a:ext cx="68878" cy="185776"/>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9"/>
              <p:cNvSpPr/>
              <p:nvPr/>
            </p:nvSpPr>
            <p:spPr>
              <a:xfrm flipH="1">
                <a:off x="7230409" y="4803738"/>
                <a:ext cx="67084" cy="13130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9"/>
              <p:cNvSpPr/>
              <p:nvPr/>
            </p:nvSpPr>
            <p:spPr>
              <a:xfrm flipH="1">
                <a:off x="7101621"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9"/>
              <p:cNvSpPr/>
              <p:nvPr/>
            </p:nvSpPr>
            <p:spPr>
              <a:xfrm flipH="1">
                <a:off x="6967320" y="4739966"/>
                <a:ext cx="67018" cy="195073"/>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9"/>
              <p:cNvSpPr/>
              <p:nvPr/>
            </p:nvSpPr>
            <p:spPr>
              <a:xfrm flipH="1">
                <a:off x="6835783" y="4815842"/>
                <a:ext cx="67018" cy="119197"/>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9"/>
              <p:cNvSpPr/>
              <p:nvPr/>
            </p:nvSpPr>
            <p:spPr>
              <a:xfrm flipH="1">
                <a:off x="6704272"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9"/>
              <p:cNvSpPr/>
              <p:nvPr/>
            </p:nvSpPr>
            <p:spPr>
              <a:xfrm flipH="1">
                <a:off x="6571764"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9"/>
              <p:cNvSpPr/>
              <p:nvPr/>
            </p:nvSpPr>
            <p:spPr>
              <a:xfrm flipH="1">
                <a:off x="6437595" y="4740877"/>
                <a:ext cx="74191" cy="194161"/>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9"/>
              <p:cNvSpPr/>
              <p:nvPr/>
            </p:nvSpPr>
            <p:spPr>
              <a:xfrm flipH="1">
                <a:off x="6304224" y="4604036"/>
                <a:ext cx="77911" cy="331002"/>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9"/>
              <p:cNvSpPr/>
              <p:nvPr/>
            </p:nvSpPr>
            <p:spPr>
              <a:xfrm flipH="1">
                <a:off x="6176365"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9"/>
              <p:cNvSpPr/>
              <p:nvPr/>
            </p:nvSpPr>
            <p:spPr>
              <a:xfrm flipH="1">
                <a:off x="6041201" y="4768673"/>
                <a:ext cx="77844" cy="166366"/>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9"/>
              <p:cNvSpPr/>
              <p:nvPr/>
            </p:nvSpPr>
            <p:spPr>
              <a:xfrm flipH="1">
                <a:off x="5911416"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9"/>
              <p:cNvSpPr/>
              <p:nvPr/>
            </p:nvSpPr>
            <p:spPr>
              <a:xfrm flipH="1">
                <a:off x="5782694" y="4749262"/>
                <a:ext cx="68745" cy="185776"/>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9"/>
              <p:cNvSpPr/>
              <p:nvPr/>
            </p:nvSpPr>
            <p:spPr>
              <a:xfrm flipH="1">
                <a:off x="3801452"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9"/>
              <p:cNvSpPr/>
              <p:nvPr/>
            </p:nvSpPr>
            <p:spPr>
              <a:xfrm flipH="1">
                <a:off x="3679106" y="4803738"/>
                <a:ext cx="67018" cy="13130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9"/>
              <p:cNvSpPr/>
              <p:nvPr/>
            </p:nvSpPr>
            <p:spPr>
              <a:xfrm flipH="1">
                <a:off x="3550384"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
              <p:cNvSpPr/>
              <p:nvPr/>
            </p:nvSpPr>
            <p:spPr>
              <a:xfrm flipH="1">
                <a:off x="3416083"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9"/>
              <p:cNvSpPr/>
              <p:nvPr/>
            </p:nvSpPr>
            <p:spPr>
              <a:xfrm flipH="1">
                <a:off x="3284571"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9"/>
              <p:cNvSpPr/>
              <p:nvPr/>
            </p:nvSpPr>
            <p:spPr>
              <a:xfrm flipH="1">
                <a:off x="3153060"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9"/>
              <p:cNvSpPr/>
              <p:nvPr/>
            </p:nvSpPr>
            <p:spPr>
              <a:xfrm flipH="1">
                <a:off x="3941266" y="4749262"/>
                <a:ext cx="68878" cy="185776"/>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9"/>
              <p:cNvSpPr/>
              <p:nvPr/>
            </p:nvSpPr>
            <p:spPr>
              <a:xfrm flipH="1">
                <a:off x="853562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9"/>
              <p:cNvSpPr/>
              <p:nvPr/>
            </p:nvSpPr>
            <p:spPr>
              <a:xfrm flipH="1">
                <a:off x="124308" y="4740877"/>
                <a:ext cx="74258" cy="194161"/>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9"/>
              <p:cNvSpPr/>
              <p:nvPr/>
            </p:nvSpPr>
            <p:spPr>
              <a:xfrm flipH="1">
                <a:off x="-8997" y="4603999"/>
                <a:ext cx="77778" cy="331039"/>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9"/>
              <p:cNvSpPr/>
              <p:nvPr/>
            </p:nvSpPr>
            <p:spPr>
              <a:xfrm flipH="1">
                <a:off x="9069112" y="4773469"/>
                <a:ext cx="70671" cy="161569"/>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9"/>
              <p:cNvSpPr/>
              <p:nvPr/>
            </p:nvSpPr>
            <p:spPr>
              <a:xfrm flipH="1">
                <a:off x="8933947" y="4768635"/>
                <a:ext cx="77844" cy="166403"/>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9"/>
              <p:cNvSpPr/>
              <p:nvPr/>
            </p:nvSpPr>
            <p:spPr>
              <a:xfrm flipH="1">
                <a:off x="8804229" y="4855797"/>
                <a:ext cx="74390" cy="79241"/>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9"/>
              <p:cNvSpPr/>
              <p:nvPr/>
            </p:nvSpPr>
            <p:spPr>
              <a:xfrm flipH="1">
                <a:off x="8675440"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9"/>
              <p:cNvSpPr/>
              <p:nvPr/>
            </p:nvSpPr>
            <p:spPr>
              <a:xfrm flipH="1">
                <a:off x="2749226" y="4604005"/>
                <a:ext cx="85274" cy="331062"/>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9"/>
              <p:cNvSpPr/>
              <p:nvPr/>
            </p:nvSpPr>
            <p:spPr>
              <a:xfrm flipH="1">
                <a:off x="2626881" y="4803775"/>
                <a:ext cx="67018" cy="131282"/>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9"/>
              <p:cNvSpPr/>
              <p:nvPr/>
            </p:nvSpPr>
            <p:spPr>
              <a:xfrm flipH="1">
                <a:off x="2498159"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9"/>
              <p:cNvSpPr/>
              <p:nvPr/>
            </p:nvSpPr>
            <p:spPr>
              <a:xfrm flipH="1">
                <a:off x="2363857"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9"/>
              <p:cNvSpPr/>
              <p:nvPr/>
            </p:nvSpPr>
            <p:spPr>
              <a:xfrm flipH="1">
                <a:off x="2232412" y="4815879"/>
                <a:ext cx="67084" cy="119159"/>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9"/>
              <p:cNvSpPr/>
              <p:nvPr/>
            </p:nvSpPr>
            <p:spPr>
              <a:xfrm flipH="1">
                <a:off x="2100834"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9"/>
              <p:cNvSpPr/>
              <p:nvPr/>
            </p:nvSpPr>
            <p:spPr>
              <a:xfrm flipH="1">
                <a:off x="1968459" y="4763169"/>
                <a:ext cx="68745" cy="171869"/>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9"/>
              <p:cNvSpPr/>
              <p:nvPr/>
            </p:nvSpPr>
            <p:spPr>
              <a:xfrm flipH="1">
                <a:off x="1834092" y="4740877"/>
                <a:ext cx="74258" cy="19416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9"/>
              <p:cNvSpPr/>
              <p:nvPr/>
            </p:nvSpPr>
            <p:spPr>
              <a:xfrm flipH="1">
                <a:off x="1700787" y="4603999"/>
                <a:ext cx="77844" cy="331039"/>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9"/>
              <p:cNvSpPr/>
              <p:nvPr/>
            </p:nvSpPr>
            <p:spPr>
              <a:xfrm flipH="1">
                <a:off x="1572928"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9"/>
              <p:cNvSpPr/>
              <p:nvPr/>
            </p:nvSpPr>
            <p:spPr>
              <a:xfrm flipH="1">
                <a:off x="1437763" y="4768635"/>
                <a:ext cx="77844" cy="166403"/>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9"/>
              <p:cNvSpPr/>
              <p:nvPr/>
            </p:nvSpPr>
            <p:spPr>
              <a:xfrm flipH="1">
                <a:off x="1308045" y="4855797"/>
                <a:ext cx="74258" cy="79241"/>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9"/>
              <p:cNvSpPr/>
              <p:nvPr/>
            </p:nvSpPr>
            <p:spPr>
              <a:xfrm flipH="1">
                <a:off x="1179257" y="4749262"/>
                <a:ext cx="68878" cy="185776"/>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9"/>
              <p:cNvSpPr/>
              <p:nvPr/>
            </p:nvSpPr>
            <p:spPr>
              <a:xfrm flipH="1">
                <a:off x="3017829" y="4855797"/>
                <a:ext cx="74258" cy="79241"/>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9"/>
              <p:cNvSpPr/>
              <p:nvPr/>
            </p:nvSpPr>
            <p:spPr>
              <a:xfrm flipH="1">
                <a:off x="2889040"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9"/>
              <p:cNvSpPr/>
              <p:nvPr/>
            </p:nvSpPr>
            <p:spPr>
              <a:xfrm flipH="1">
                <a:off x="907931" y="4697909"/>
                <a:ext cx="85283" cy="237129"/>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9"/>
              <p:cNvSpPr/>
              <p:nvPr/>
            </p:nvSpPr>
            <p:spPr>
              <a:xfrm flipH="1">
                <a:off x="785519"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9"/>
              <p:cNvSpPr/>
              <p:nvPr/>
            </p:nvSpPr>
            <p:spPr>
              <a:xfrm flipH="1">
                <a:off x="656731"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9"/>
              <p:cNvSpPr/>
              <p:nvPr/>
            </p:nvSpPr>
            <p:spPr>
              <a:xfrm flipH="1">
                <a:off x="522496" y="4739966"/>
                <a:ext cx="67084" cy="195073"/>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9"/>
              <p:cNvSpPr/>
              <p:nvPr/>
            </p:nvSpPr>
            <p:spPr>
              <a:xfrm flipH="1">
                <a:off x="390984" y="4815842"/>
                <a:ext cx="67084" cy="119197"/>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9"/>
              <p:cNvSpPr/>
              <p:nvPr/>
            </p:nvSpPr>
            <p:spPr>
              <a:xfrm flipH="1">
                <a:off x="259473" y="4831590"/>
                <a:ext cx="67084" cy="103449"/>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9"/>
              <p:cNvSpPr/>
              <p:nvPr/>
            </p:nvSpPr>
            <p:spPr>
              <a:xfrm flipH="1">
                <a:off x="1047745" y="4749262"/>
                <a:ext cx="68745" cy="185776"/>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9"/>
              <p:cNvSpPr/>
              <p:nvPr/>
            </p:nvSpPr>
            <p:spPr>
              <a:xfrm flipH="1">
                <a:off x="8413347"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9"/>
              <p:cNvSpPr/>
              <p:nvPr/>
            </p:nvSpPr>
            <p:spPr>
              <a:xfrm flipH="1">
                <a:off x="8284559"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9"/>
              <p:cNvSpPr/>
              <p:nvPr/>
            </p:nvSpPr>
            <p:spPr>
              <a:xfrm flipH="1">
                <a:off x="8150257"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9"/>
              <p:cNvSpPr/>
              <p:nvPr/>
            </p:nvSpPr>
            <p:spPr>
              <a:xfrm flipH="1">
                <a:off x="8018746"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9"/>
              <p:cNvSpPr/>
              <p:nvPr/>
            </p:nvSpPr>
            <p:spPr>
              <a:xfrm flipH="1">
                <a:off x="7887168" y="4831590"/>
                <a:ext cx="67084" cy="103449"/>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9"/>
              <p:cNvSpPr/>
              <p:nvPr/>
            </p:nvSpPr>
            <p:spPr>
              <a:xfrm flipH="1">
                <a:off x="7754726" y="4763169"/>
                <a:ext cx="68878" cy="171869"/>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9"/>
              <p:cNvSpPr/>
              <p:nvPr/>
            </p:nvSpPr>
            <p:spPr>
              <a:xfrm flipH="1">
                <a:off x="7620491" y="4740877"/>
                <a:ext cx="74258" cy="194161"/>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9"/>
              <p:cNvSpPr/>
              <p:nvPr/>
            </p:nvSpPr>
            <p:spPr>
              <a:xfrm flipH="1">
                <a:off x="7487186" y="4603999"/>
                <a:ext cx="77844" cy="331039"/>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9"/>
              <p:cNvSpPr/>
              <p:nvPr/>
            </p:nvSpPr>
            <p:spPr>
              <a:xfrm flipH="1">
                <a:off x="7359328"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4" name="Google Shape;1074;p19"/>
            <p:cNvGrpSpPr/>
            <p:nvPr/>
          </p:nvGrpSpPr>
          <p:grpSpPr>
            <a:xfrm>
              <a:off x="-1" y="4935256"/>
              <a:ext cx="9144134" cy="129765"/>
              <a:chOff x="237925" y="603400"/>
              <a:chExt cx="3162200" cy="44875"/>
            </a:xfrm>
          </p:grpSpPr>
          <p:sp>
            <p:nvSpPr>
              <p:cNvPr id="1075" name="Google Shape;1075;p19"/>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9"/>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7" name="Google Shape;1077;p19"/>
            <p:cNvSpPr/>
            <p:nvPr/>
          </p:nvSpPr>
          <p:spPr>
            <a:xfrm>
              <a:off x="-29650" y="4573100"/>
              <a:ext cx="9205025" cy="305100"/>
            </a:xfrm>
            <a:custGeom>
              <a:rect b="b" l="l" r="r" t="t"/>
              <a:pathLst>
                <a:path extrusionOk="0" h="12204" w="368201">
                  <a:moveTo>
                    <a:pt x="0" y="0"/>
                  </a:moveTo>
                  <a:lnTo>
                    <a:pt x="16966" y="11608"/>
                  </a:lnTo>
                  <a:lnTo>
                    <a:pt x="40481" y="4167"/>
                  </a:lnTo>
                  <a:lnTo>
                    <a:pt x="62508" y="9525"/>
                  </a:lnTo>
                  <a:lnTo>
                    <a:pt x="112514" y="893"/>
                  </a:lnTo>
                  <a:lnTo>
                    <a:pt x="146447" y="10715"/>
                  </a:lnTo>
                  <a:lnTo>
                    <a:pt x="185738" y="3274"/>
                  </a:lnTo>
                  <a:lnTo>
                    <a:pt x="219670" y="12204"/>
                  </a:lnTo>
                  <a:lnTo>
                    <a:pt x="256580" y="0"/>
                  </a:lnTo>
                  <a:lnTo>
                    <a:pt x="281583" y="8929"/>
                  </a:lnTo>
                  <a:lnTo>
                    <a:pt x="305395" y="1488"/>
                  </a:lnTo>
                  <a:lnTo>
                    <a:pt x="337840" y="9525"/>
                  </a:lnTo>
                  <a:lnTo>
                    <a:pt x="368201" y="5953"/>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78" name="Shape 1078"/>
        <p:cNvGrpSpPr/>
        <p:nvPr/>
      </p:nvGrpSpPr>
      <p:grpSpPr>
        <a:xfrm>
          <a:off x="0" y="0"/>
          <a:ext cx="0" cy="0"/>
          <a:chOff x="0" y="0"/>
          <a:chExt cx="0" cy="0"/>
        </a:xfrm>
      </p:grpSpPr>
      <p:sp>
        <p:nvSpPr>
          <p:cNvPr id="1079" name="Google Shape;1079;p20"/>
          <p:cNvSpPr txBox="1"/>
          <p:nvPr>
            <p:ph hasCustomPrompt="1" type="title"/>
          </p:nvPr>
        </p:nvSpPr>
        <p:spPr>
          <a:xfrm>
            <a:off x="798385" y="3506726"/>
            <a:ext cx="3492600" cy="750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80" name="Google Shape;1080;p20"/>
          <p:cNvSpPr txBox="1"/>
          <p:nvPr>
            <p:ph idx="1" type="subTitle"/>
          </p:nvPr>
        </p:nvSpPr>
        <p:spPr>
          <a:xfrm>
            <a:off x="798397" y="4262452"/>
            <a:ext cx="3492600" cy="34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081" name="Google Shape;1081;p20"/>
          <p:cNvSpPr txBox="1"/>
          <p:nvPr>
            <p:ph hasCustomPrompt="1" idx="2" type="title"/>
          </p:nvPr>
        </p:nvSpPr>
        <p:spPr>
          <a:xfrm>
            <a:off x="2825700" y="2251375"/>
            <a:ext cx="3492600" cy="750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82" name="Google Shape;1082;p20"/>
          <p:cNvSpPr txBox="1"/>
          <p:nvPr>
            <p:ph idx="3" type="subTitle"/>
          </p:nvPr>
        </p:nvSpPr>
        <p:spPr>
          <a:xfrm>
            <a:off x="2825700" y="3007383"/>
            <a:ext cx="3492600" cy="34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083" name="Google Shape;1083;p20"/>
          <p:cNvSpPr txBox="1"/>
          <p:nvPr>
            <p:ph hasCustomPrompt="1" idx="4" type="title"/>
          </p:nvPr>
        </p:nvSpPr>
        <p:spPr>
          <a:xfrm>
            <a:off x="4853003" y="3506726"/>
            <a:ext cx="3492600" cy="750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84" name="Google Shape;1084;p20"/>
          <p:cNvSpPr txBox="1"/>
          <p:nvPr>
            <p:ph idx="5" type="subTitle"/>
          </p:nvPr>
        </p:nvSpPr>
        <p:spPr>
          <a:xfrm>
            <a:off x="4853015" y="4262452"/>
            <a:ext cx="3492600" cy="34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225" y="3775500"/>
            <a:ext cx="3420900" cy="841800"/>
          </a:xfrm>
          <a:prstGeom prst="rect">
            <a:avLst/>
          </a:prstGeom>
        </p:spPr>
        <p:txBody>
          <a:bodyPr anchorCtr="0" anchor="t" bIns="91425" lIns="91425" spcFirstLastPara="1" rIns="91425" wrap="square" tIns="91425">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3225" y="2694275"/>
            <a:ext cx="1235700" cy="6162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p:nvPr>
            <p:ph idx="3" type="pic"/>
          </p:nvPr>
        </p:nvSpPr>
        <p:spPr>
          <a:xfrm>
            <a:off x="4742525" y="2397000"/>
            <a:ext cx="3688200" cy="22071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085" name="Shape 1085"/>
        <p:cNvGrpSpPr/>
        <p:nvPr/>
      </p:nvGrpSpPr>
      <p:grpSpPr>
        <a:xfrm>
          <a:off x="0" y="0"/>
          <a:ext cx="0" cy="0"/>
          <a:chOff x="0" y="0"/>
          <a:chExt cx="0" cy="0"/>
        </a:xfrm>
      </p:grpSpPr>
      <p:sp>
        <p:nvSpPr>
          <p:cNvPr id="1086" name="Google Shape;1086;p21"/>
          <p:cNvSpPr txBox="1"/>
          <p:nvPr>
            <p:ph type="title"/>
          </p:nvPr>
        </p:nvSpPr>
        <p:spPr>
          <a:xfrm>
            <a:off x="2347950" y="1334200"/>
            <a:ext cx="4448100" cy="785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7" name="Google Shape;1087;p21"/>
          <p:cNvSpPr txBox="1"/>
          <p:nvPr>
            <p:ph idx="1" type="subTitle"/>
          </p:nvPr>
        </p:nvSpPr>
        <p:spPr>
          <a:xfrm>
            <a:off x="2347900" y="211960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8" name="Google Shape;1088;p21"/>
          <p:cNvSpPr txBox="1"/>
          <p:nvPr/>
        </p:nvSpPr>
        <p:spPr>
          <a:xfrm>
            <a:off x="2099100" y="3829700"/>
            <a:ext cx="4945800" cy="51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Work Sans"/>
                <a:ea typeface="Work Sans"/>
                <a:cs typeface="Work Sans"/>
                <a:sym typeface="Work Sans"/>
              </a:rPr>
              <a:t>CREDITS:</a:t>
            </a:r>
            <a:r>
              <a:rPr lang="en" sz="1000">
                <a:solidFill>
                  <a:schemeClr val="dk1"/>
                </a:solidFill>
                <a:latin typeface="Work Sans"/>
                <a:ea typeface="Work Sans"/>
                <a:cs typeface="Work Sans"/>
                <a:sym typeface="Work Sans"/>
              </a:rPr>
              <a:t> This presentation template was created by </a:t>
            </a:r>
            <a:r>
              <a:rPr b="1" lang="en" sz="1000" u="sng">
                <a:solidFill>
                  <a:schemeClr val="dk1"/>
                </a:solidFill>
                <a:latin typeface="Work Sans"/>
                <a:ea typeface="Work Sans"/>
                <a:cs typeface="Work Sans"/>
                <a:sym typeface="Work Sans"/>
                <a:hlinkClick r:id="rId2">
                  <a:extLst>
                    <a:ext uri="{A12FA001-AC4F-418D-AE19-62706E023703}">
                      <ahyp:hlinkClr val="tx"/>
                    </a:ext>
                  </a:extLst>
                </a:hlinkClick>
              </a:rPr>
              <a:t>Slidesgo</a:t>
            </a:r>
            <a:r>
              <a:rPr lang="en" sz="1000">
                <a:solidFill>
                  <a:schemeClr val="dk1"/>
                </a:solidFill>
                <a:latin typeface="Work Sans"/>
                <a:ea typeface="Work Sans"/>
                <a:cs typeface="Work Sans"/>
                <a:sym typeface="Work Sans"/>
              </a:rPr>
              <a:t>, and includes icons by </a:t>
            </a:r>
            <a:r>
              <a:rPr b="1" lang="en" sz="1000" u="sng">
                <a:solidFill>
                  <a:schemeClr val="dk1"/>
                </a:solidFill>
                <a:latin typeface="Work Sans"/>
                <a:ea typeface="Work Sans"/>
                <a:cs typeface="Work Sans"/>
                <a:sym typeface="Work Sans"/>
                <a:hlinkClick r:id="rId3">
                  <a:extLst>
                    <a:ext uri="{A12FA001-AC4F-418D-AE19-62706E023703}">
                      <ahyp:hlinkClr val="tx"/>
                    </a:ext>
                  </a:extLst>
                </a:hlinkClick>
              </a:rPr>
              <a:t>Flaticon</a:t>
            </a:r>
            <a:r>
              <a:rPr lang="en" sz="1000">
                <a:solidFill>
                  <a:schemeClr val="dk1"/>
                </a:solidFill>
                <a:latin typeface="Work Sans"/>
                <a:ea typeface="Work Sans"/>
                <a:cs typeface="Work Sans"/>
                <a:sym typeface="Work Sans"/>
              </a:rPr>
              <a:t>, and infographics &amp; images by </a:t>
            </a:r>
            <a:r>
              <a:rPr b="1" lang="en" sz="1000" u="sng">
                <a:solidFill>
                  <a:schemeClr val="dk1"/>
                </a:solidFill>
                <a:latin typeface="Work Sans"/>
                <a:ea typeface="Work Sans"/>
                <a:cs typeface="Work Sans"/>
                <a:sym typeface="Work Sans"/>
                <a:hlinkClick r:id="rId4">
                  <a:extLst>
                    <a:ext uri="{A12FA001-AC4F-418D-AE19-62706E023703}">
                      <ahyp:hlinkClr val="tx"/>
                    </a:ext>
                  </a:extLst>
                </a:hlinkClick>
              </a:rPr>
              <a:t>Freepik</a:t>
            </a:r>
            <a:r>
              <a:rPr lang="en" sz="1000" u="sng">
                <a:solidFill>
                  <a:schemeClr val="dk1"/>
                </a:solidFill>
                <a:latin typeface="Work Sans"/>
                <a:ea typeface="Work Sans"/>
                <a:cs typeface="Work Sans"/>
                <a:sym typeface="Work Sans"/>
              </a:rPr>
              <a:t> </a:t>
            </a:r>
            <a:endParaRPr b="1" sz="1000" u="sng">
              <a:solidFill>
                <a:schemeClr val="dk1"/>
              </a:solidFill>
              <a:latin typeface="Work Sans"/>
              <a:ea typeface="Work Sans"/>
              <a:cs typeface="Work Sans"/>
              <a:sym typeface="Work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089" name="Shape 1089"/>
        <p:cNvGrpSpPr/>
        <p:nvPr/>
      </p:nvGrpSpPr>
      <p:grpSpPr>
        <a:xfrm>
          <a:off x="0" y="0"/>
          <a:ext cx="0" cy="0"/>
          <a:chOff x="0" y="0"/>
          <a:chExt cx="0" cy="0"/>
        </a:xfrm>
      </p:grpSpPr>
      <p:grpSp>
        <p:nvGrpSpPr>
          <p:cNvPr id="1090" name="Google Shape;1090;p22"/>
          <p:cNvGrpSpPr/>
          <p:nvPr/>
        </p:nvGrpSpPr>
        <p:grpSpPr>
          <a:xfrm>
            <a:off x="-8775" y="4246350"/>
            <a:ext cx="9198600" cy="818671"/>
            <a:chOff x="-8775" y="4246350"/>
            <a:chExt cx="9198600" cy="818671"/>
          </a:xfrm>
        </p:grpSpPr>
        <p:grpSp>
          <p:nvGrpSpPr>
            <p:cNvPr id="1091" name="Google Shape;1091;p22"/>
            <p:cNvGrpSpPr/>
            <p:nvPr/>
          </p:nvGrpSpPr>
          <p:grpSpPr>
            <a:xfrm flipH="1">
              <a:off x="-58" y="4267697"/>
              <a:ext cx="9144241" cy="693944"/>
              <a:chOff x="3813375" y="4666275"/>
              <a:chExt cx="3441825" cy="445150"/>
            </a:xfrm>
          </p:grpSpPr>
          <p:sp>
            <p:nvSpPr>
              <p:cNvPr id="1092" name="Google Shape;1092;p22"/>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2" name="Google Shape;1162;p22"/>
            <p:cNvSpPr/>
            <p:nvPr/>
          </p:nvSpPr>
          <p:spPr>
            <a:xfrm>
              <a:off x="-8775" y="4246350"/>
              <a:ext cx="9198600" cy="623175"/>
            </a:xfrm>
            <a:custGeom>
              <a:rect b="b" l="l" r="r" t="t"/>
              <a:pathLst>
                <a:path extrusionOk="0" h="24927" w="367944">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cap="flat" cmpd="sng" w="28575">
              <a:solidFill>
                <a:schemeClr val="dk2"/>
              </a:solidFill>
              <a:prstDash val="solid"/>
              <a:round/>
              <a:headEnd len="med" w="med" type="none"/>
              <a:tailEnd len="med" w="med" type="none"/>
            </a:ln>
          </p:spPr>
        </p:sp>
        <p:grpSp>
          <p:nvGrpSpPr>
            <p:cNvPr id="1163" name="Google Shape;1163;p22"/>
            <p:cNvGrpSpPr/>
            <p:nvPr/>
          </p:nvGrpSpPr>
          <p:grpSpPr>
            <a:xfrm>
              <a:off x="-1" y="4935256"/>
              <a:ext cx="9144134" cy="129765"/>
              <a:chOff x="237925" y="603400"/>
              <a:chExt cx="3162200" cy="44875"/>
            </a:xfrm>
          </p:grpSpPr>
          <p:sp>
            <p:nvSpPr>
              <p:cNvPr id="1164" name="Google Shape;1164;p22"/>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166" name="Shape 1166"/>
        <p:cNvGrpSpPr/>
        <p:nvPr/>
      </p:nvGrpSpPr>
      <p:grpSpPr>
        <a:xfrm>
          <a:off x="0" y="0"/>
          <a:ext cx="0" cy="0"/>
          <a:chOff x="0" y="0"/>
          <a:chExt cx="0" cy="0"/>
        </a:xfrm>
      </p:grpSpPr>
      <p:grpSp>
        <p:nvGrpSpPr>
          <p:cNvPr id="1167" name="Google Shape;1167;p23"/>
          <p:cNvGrpSpPr/>
          <p:nvPr/>
        </p:nvGrpSpPr>
        <p:grpSpPr>
          <a:xfrm>
            <a:off x="-53637" y="110400"/>
            <a:ext cx="9251275" cy="1920296"/>
            <a:chOff x="-53637" y="110400"/>
            <a:chExt cx="9251275" cy="1920296"/>
          </a:xfrm>
        </p:grpSpPr>
        <p:grpSp>
          <p:nvGrpSpPr>
            <p:cNvPr id="1168" name="Google Shape;1168;p23"/>
            <p:cNvGrpSpPr/>
            <p:nvPr/>
          </p:nvGrpSpPr>
          <p:grpSpPr>
            <a:xfrm>
              <a:off x="-1" y="1900931"/>
              <a:ext cx="9144134" cy="129765"/>
              <a:chOff x="237925" y="603400"/>
              <a:chExt cx="3162200" cy="44875"/>
            </a:xfrm>
          </p:grpSpPr>
          <p:sp>
            <p:nvSpPr>
              <p:cNvPr id="1169" name="Google Shape;1169;p23"/>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3"/>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23"/>
            <p:cNvGrpSpPr/>
            <p:nvPr/>
          </p:nvGrpSpPr>
          <p:grpSpPr>
            <a:xfrm>
              <a:off x="-41" y="718275"/>
              <a:ext cx="9144241" cy="1182675"/>
              <a:chOff x="3813375" y="4666275"/>
              <a:chExt cx="3441825" cy="445150"/>
            </a:xfrm>
          </p:grpSpPr>
          <p:sp>
            <p:nvSpPr>
              <p:cNvPr id="1172" name="Google Shape;1172;p23"/>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3"/>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3"/>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3"/>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3"/>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3"/>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3"/>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3"/>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3"/>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3"/>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3"/>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3"/>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3"/>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3"/>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3"/>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3"/>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3"/>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3"/>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3"/>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3"/>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3"/>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3"/>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3"/>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3"/>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3"/>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3"/>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3"/>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3"/>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3"/>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23"/>
            <p:cNvSpPr/>
            <p:nvPr/>
          </p:nvSpPr>
          <p:spPr>
            <a:xfrm>
              <a:off x="-53637" y="110400"/>
              <a:ext cx="9251275" cy="1790550"/>
            </a:xfrm>
            <a:custGeom>
              <a:rect b="b" l="l" r="r" t="t"/>
              <a:pathLst>
                <a:path extrusionOk="0" h="71622" w="370051">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cap="flat" cmpd="sng" w="38100">
              <a:solidFill>
                <a:schemeClr val="dk2"/>
              </a:solidFill>
              <a:prstDash val="solid"/>
              <a:round/>
              <a:headEnd len="med" w="med" type="none"/>
              <a:tailEnd len="med" w="med" type="none"/>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 name="Google Shape;17;p4"/>
          <p:cNvSpPr txBox="1"/>
          <p:nvPr>
            <p:ph idx="1" type="body"/>
          </p:nvPr>
        </p:nvSpPr>
        <p:spPr>
          <a:xfrm>
            <a:off x="720000" y="1339950"/>
            <a:ext cx="2978400" cy="188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5"/>
          <p:cNvSpPr txBox="1"/>
          <p:nvPr>
            <p:ph idx="1" type="subTitle"/>
          </p:nvPr>
        </p:nvSpPr>
        <p:spPr>
          <a:xfrm>
            <a:off x="5052154" y="2697699"/>
            <a:ext cx="3378600" cy="12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 name="Google Shape;21;p5"/>
          <p:cNvSpPr txBox="1"/>
          <p:nvPr>
            <p:ph idx="2" type="subTitle"/>
          </p:nvPr>
        </p:nvSpPr>
        <p:spPr>
          <a:xfrm>
            <a:off x="726799" y="2697699"/>
            <a:ext cx="3378600" cy="12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 name="Google Shape;22;p5"/>
          <p:cNvSpPr txBox="1"/>
          <p:nvPr>
            <p:ph idx="3" type="subTitle"/>
          </p:nvPr>
        </p:nvSpPr>
        <p:spPr>
          <a:xfrm>
            <a:off x="726799" y="2333200"/>
            <a:ext cx="3378600" cy="36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3" name="Google Shape;23;p5"/>
          <p:cNvSpPr txBox="1"/>
          <p:nvPr>
            <p:ph idx="4" type="subTitle"/>
          </p:nvPr>
        </p:nvSpPr>
        <p:spPr>
          <a:xfrm>
            <a:off x="5052154" y="2333200"/>
            <a:ext cx="3378600" cy="36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4" name="Google Shape;24;p5"/>
          <p:cNvGrpSpPr/>
          <p:nvPr/>
        </p:nvGrpSpPr>
        <p:grpSpPr>
          <a:xfrm>
            <a:off x="-24400" y="4426109"/>
            <a:ext cx="9192925" cy="638912"/>
            <a:chOff x="-24400" y="4426109"/>
            <a:chExt cx="9192925" cy="638912"/>
          </a:xfrm>
        </p:grpSpPr>
        <p:grpSp>
          <p:nvGrpSpPr>
            <p:cNvPr id="25" name="Google Shape;25;p5"/>
            <p:cNvGrpSpPr/>
            <p:nvPr/>
          </p:nvGrpSpPr>
          <p:grpSpPr>
            <a:xfrm flipH="1">
              <a:off x="-49" y="4426109"/>
              <a:ext cx="9144224" cy="508972"/>
              <a:chOff x="3813377" y="4427079"/>
              <a:chExt cx="3441819" cy="684378"/>
            </a:xfrm>
          </p:grpSpPr>
          <p:sp>
            <p:nvSpPr>
              <p:cNvPr id="26" name="Google Shape;26;p5"/>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3813377" y="4427079"/>
                <a:ext cx="25247" cy="684378"/>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4157899" y="4990220"/>
                <a:ext cx="29331" cy="121194"/>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7177772" y="4936907"/>
                <a:ext cx="29303" cy="174489"/>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7228651" y="4972308"/>
                <a:ext cx="26545" cy="139105"/>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5"/>
            <p:cNvGrpSpPr/>
            <p:nvPr/>
          </p:nvGrpSpPr>
          <p:grpSpPr>
            <a:xfrm>
              <a:off x="-1" y="4935256"/>
              <a:ext cx="9144134" cy="129765"/>
              <a:chOff x="237925" y="603400"/>
              <a:chExt cx="3162200" cy="44875"/>
            </a:xfrm>
          </p:grpSpPr>
          <p:sp>
            <p:nvSpPr>
              <p:cNvPr id="97" name="Google Shape;97;p5"/>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5"/>
            <p:cNvSpPr/>
            <p:nvPr/>
          </p:nvSpPr>
          <p:spPr>
            <a:xfrm>
              <a:off x="-24400" y="4470863"/>
              <a:ext cx="9192925" cy="419450"/>
            </a:xfrm>
            <a:custGeom>
              <a:rect b="b" l="l" r="r" t="t"/>
              <a:pathLst>
                <a:path extrusionOk="0" h="16778" w="367717">
                  <a:moveTo>
                    <a:pt x="0" y="16778"/>
                  </a:moveTo>
                  <a:lnTo>
                    <a:pt x="23769" y="11535"/>
                  </a:lnTo>
                  <a:lnTo>
                    <a:pt x="49635" y="15729"/>
                  </a:lnTo>
                  <a:lnTo>
                    <a:pt x="74802" y="6991"/>
                  </a:lnTo>
                  <a:lnTo>
                    <a:pt x="108008" y="15379"/>
                  </a:lnTo>
                  <a:lnTo>
                    <a:pt x="144361" y="7340"/>
                  </a:lnTo>
                  <a:lnTo>
                    <a:pt x="178266" y="14680"/>
                  </a:lnTo>
                  <a:lnTo>
                    <a:pt x="229649" y="8738"/>
                  </a:lnTo>
                  <a:lnTo>
                    <a:pt x="254990" y="13282"/>
                  </a:lnTo>
                  <a:lnTo>
                    <a:pt x="327870" y="15205"/>
                  </a:lnTo>
                  <a:lnTo>
                    <a:pt x="367717" y="0"/>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2" name="Google Shape;102;p6"/>
          <p:cNvGrpSpPr/>
          <p:nvPr/>
        </p:nvGrpSpPr>
        <p:grpSpPr>
          <a:xfrm>
            <a:off x="-79000" y="4603999"/>
            <a:ext cx="9321500" cy="461022"/>
            <a:chOff x="-79000" y="4603999"/>
            <a:chExt cx="9321500" cy="461022"/>
          </a:xfrm>
        </p:grpSpPr>
        <p:grpSp>
          <p:nvGrpSpPr>
            <p:cNvPr id="103" name="Google Shape;103;p6"/>
            <p:cNvGrpSpPr/>
            <p:nvPr/>
          </p:nvGrpSpPr>
          <p:grpSpPr>
            <a:xfrm>
              <a:off x="-60" y="4603999"/>
              <a:ext cx="9144241" cy="331058"/>
              <a:chOff x="3813375" y="4666275"/>
              <a:chExt cx="3441825" cy="445150"/>
            </a:xfrm>
          </p:grpSpPr>
          <p:sp>
            <p:nvSpPr>
              <p:cNvPr id="104" name="Google Shape;104;p6"/>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6"/>
            <p:cNvGrpSpPr/>
            <p:nvPr/>
          </p:nvGrpSpPr>
          <p:grpSpPr>
            <a:xfrm>
              <a:off x="-1" y="4935256"/>
              <a:ext cx="9144134" cy="129765"/>
              <a:chOff x="237925" y="603400"/>
              <a:chExt cx="3162200" cy="44875"/>
            </a:xfrm>
          </p:grpSpPr>
          <p:sp>
            <p:nvSpPr>
              <p:cNvPr id="175" name="Google Shape;175;p6"/>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6"/>
            <p:cNvSpPr/>
            <p:nvPr/>
          </p:nvSpPr>
          <p:spPr>
            <a:xfrm>
              <a:off x="-79000" y="4650435"/>
              <a:ext cx="9321500" cy="227822"/>
            </a:xfrm>
            <a:custGeom>
              <a:rect b="b" l="l" r="r" t="t"/>
              <a:pathLst>
                <a:path extrusionOk="0" h="10182" w="372860">
                  <a:moveTo>
                    <a:pt x="0" y="10182"/>
                  </a:moveTo>
                  <a:lnTo>
                    <a:pt x="50206" y="5267"/>
                  </a:lnTo>
                  <a:lnTo>
                    <a:pt x="117967" y="8427"/>
                  </a:lnTo>
                  <a:lnTo>
                    <a:pt x="170982" y="1405"/>
                  </a:lnTo>
                  <a:lnTo>
                    <a:pt x="226104" y="9480"/>
                  </a:lnTo>
                  <a:lnTo>
                    <a:pt x="291407" y="0"/>
                  </a:lnTo>
                  <a:lnTo>
                    <a:pt x="372860" y="9831"/>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8" name="Shape 178"/>
        <p:cNvGrpSpPr/>
        <p:nvPr/>
      </p:nvGrpSpPr>
      <p:grpSpPr>
        <a:xfrm>
          <a:off x="0" y="0"/>
          <a:ext cx="0" cy="0"/>
          <a:chOff x="0" y="0"/>
          <a:chExt cx="0" cy="0"/>
        </a:xfrm>
      </p:grpSpPr>
      <p:sp>
        <p:nvSpPr>
          <p:cNvPr id="179" name="Google Shape;179;p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7"/>
          <p:cNvSpPr txBox="1"/>
          <p:nvPr>
            <p:ph idx="1" type="subTitle"/>
          </p:nvPr>
        </p:nvSpPr>
        <p:spPr>
          <a:xfrm>
            <a:off x="713225" y="1527400"/>
            <a:ext cx="3596400" cy="25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81" name="Google Shape;181;p7"/>
          <p:cNvSpPr/>
          <p:nvPr>
            <p:ph idx="2" type="pic"/>
          </p:nvPr>
        </p:nvSpPr>
        <p:spPr>
          <a:xfrm>
            <a:off x="4742425" y="1685250"/>
            <a:ext cx="3688200" cy="2207100"/>
          </a:xfrm>
          <a:prstGeom prst="rect">
            <a:avLst/>
          </a:prstGeom>
          <a:noFill/>
          <a:ln>
            <a:noFill/>
          </a:ln>
        </p:spPr>
      </p:sp>
      <p:grpSp>
        <p:nvGrpSpPr>
          <p:cNvPr id="182" name="Google Shape;182;p7"/>
          <p:cNvGrpSpPr/>
          <p:nvPr/>
        </p:nvGrpSpPr>
        <p:grpSpPr>
          <a:xfrm>
            <a:off x="-52675" y="4603999"/>
            <a:ext cx="9268850" cy="461022"/>
            <a:chOff x="-52675" y="4603999"/>
            <a:chExt cx="9268850" cy="461022"/>
          </a:xfrm>
        </p:grpSpPr>
        <p:grpSp>
          <p:nvGrpSpPr>
            <p:cNvPr id="183" name="Google Shape;183;p7"/>
            <p:cNvGrpSpPr/>
            <p:nvPr/>
          </p:nvGrpSpPr>
          <p:grpSpPr>
            <a:xfrm>
              <a:off x="1182" y="4603999"/>
              <a:ext cx="9141581" cy="331058"/>
              <a:chOff x="3961925" y="4666275"/>
              <a:chExt cx="3440824" cy="445150"/>
            </a:xfrm>
          </p:grpSpPr>
          <p:sp>
            <p:nvSpPr>
              <p:cNvPr id="184" name="Google Shape;184;p7"/>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7278474"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7329024"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7377524"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7"/>
            <p:cNvGrpSpPr/>
            <p:nvPr/>
          </p:nvGrpSpPr>
          <p:grpSpPr>
            <a:xfrm>
              <a:off x="-1" y="4935256"/>
              <a:ext cx="9144134" cy="129765"/>
              <a:chOff x="237925" y="603400"/>
              <a:chExt cx="3162200" cy="44875"/>
            </a:xfrm>
          </p:grpSpPr>
          <p:sp>
            <p:nvSpPr>
              <p:cNvPr id="255" name="Google Shape;255;p7"/>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7"/>
            <p:cNvSpPr/>
            <p:nvPr/>
          </p:nvSpPr>
          <p:spPr>
            <a:xfrm>
              <a:off x="-52675" y="4625650"/>
              <a:ext cx="9268850" cy="263300"/>
            </a:xfrm>
            <a:custGeom>
              <a:rect b="b" l="l" r="r" t="t"/>
              <a:pathLst>
                <a:path extrusionOk="0" h="10532" w="370754">
                  <a:moveTo>
                    <a:pt x="0" y="10532"/>
                  </a:moveTo>
                  <a:lnTo>
                    <a:pt x="15800" y="3510"/>
                  </a:lnTo>
                  <a:lnTo>
                    <a:pt x="33705" y="9479"/>
                  </a:lnTo>
                  <a:lnTo>
                    <a:pt x="72677" y="2808"/>
                  </a:lnTo>
                  <a:lnTo>
                    <a:pt x="95849" y="10532"/>
                  </a:lnTo>
                  <a:lnTo>
                    <a:pt x="144299" y="2106"/>
                  </a:lnTo>
                  <a:lnTo>
                    <a:pt x="174142" y="9128"/>
                  </a:lnTo>
                  <a:lnTo>
                    <a:pt x="206794" y="0"/>
                  </a:lnTo>
                  <a:lnTo>
                    <a:pt x="244712" y="9830"/>
                  </a:lnTo>
                  <a:lnTo>
                    <a:pt x="279119" y="2808"/>
                  </a:lnTo>
                  <a:lnTo>
                    <a:pt x="346528" y="8075"/>
                  </a:lnTo>
                  <a:lnTo>
                    <a:pt x="370754" y="2106"/>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8" name="Shape 258"/>
        <p:cNvGrpSpPr/>
        <p:nvPr/>
      </p:nvGrpSpPr>
      <p:grpSpPr>
        <a:xfrm>
          <a:off x="0" y="0"/>
          <a:ext cx="0" cy="0"/>
          <a:chOff x="0" y="0"/>
          <a:chExt cx="0" cy="0"/>
        </a:xfrm>
      </p:grpSpPr>
      <p:sp>
        <p:nvSpPr>
          <p:cNvPr id="259" name="Google Shape;259;p8"/>
          <p:cNvSpPr txBox="1"/>
          <p:nvPr>
            <p:ph type="title"/>
          </p:nvPr>
        </p:nvSpPr>
        <p:spPr>
          <a:xfrm>
            <a:off x="1652700" y="2885850"/>
            <a:ext cx="5838600" cy="18147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60" name="Google Shape;260;p8"/>
          <p:cNvGrpSpPr/>
          <p:nvPr/>
        </p:nvGrpSpPr>
        <p:grpSpPr>
          <a:xfrm>
            <a:off x="-1" y="1900931"/>
            <a:ext cx="9144134" cy="129765"/>
            <a:chOff x="237925" y="603400"/>
            <a:chExt cx="3162200" cy="44875"/>
          </a:xfrm>
        </p:grpSpPr>
        <p:sp>
          <p:nvSpPr>
            <p:cNvPr id="261" name="Google Shape;261;p8"/>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8"/>
          <p:cNvGrpSpPr/>
          <p:nvPr/>
        </p:nvGrpSpPr>
        <p:grpSpPr>
          <a:xfrm flipH="1">
            <a:off x="-52" y="718275"/>
            <a:ext cx="9144252" cy="1182675"/>
            <a:chOff x="3813375" y="4666275"/>
            <a:chExt cx="3441829" cy="445150"/>
          </a:xfrm>
        </p:grpSpPr>
        <p:sp>
          <p:nvSpPr>
            <p:cNvPr id="264" name="Google Shape;264;p8"/>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4704146" y="4906019"/>
              <a:ext cx="25933" cy="20537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4752653" y="4921517"/>
              <a:ext cx="27947" cy="189880"/>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4801471" y="4951112"/>
              <a:ext cx="29303" cy="160290"/>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4852350" y="4972293"/>
              <a:ext cx="26603" cy="139105"/>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4900500" y="5055006"/>
              <a:ext cx="29275" cy="56385"/>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001204" y="4972302"/>
              <a:ext cx="25925" cy="139089"/>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3912423" y="5017762"/>
              <a:ext cx="25228" cy="93641"/>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4060599" y="5055006"/>
              <a:ext cx="25925" cy="56388"/>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4109098" y="4980517"/>
              <a:ext cx="21215" cy="130877"/>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4157897" y="5004852"/>
              <a:ext cx="29331" cy="106551"/>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5097147" y="4921536"/>
              <a:ext cx="32106" cy="189875"/>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5050700" y="5017752"/>
              <a:ext cx="25925" cy="9365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5493196" y="4934851"/>
              <a:ext cx="32106" cy="176547"/>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5645127" y="4990228"/>
              <a:ext cx="25217" cy="12118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5841802" y="4972303"/>
              <a:ext cx="27947" cy="13910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5890629" y="4951131"/>
              <a:ext cx="29294" cy="160290"/>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7080454" y="4990228"/>
              <a:ext cx="25925" cy="121166"/>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7128952" y="5068980"/>
              <a:ext cx="27947" cy="4242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7177779" y="5055016"/>
              <a:ext cx="29294" cy="56397"/>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7228649" y="5079839"/>
              <a:ext cx="26555" cy="31566"/>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8"/>
          <p:cNvSpPr/>
          <p:nvPr/>
        </p:nvSpPr>
        <p:spPr>
          <a:xfrm>
            <a:off x="-53625" y="713225"/>
            <a:ext cx="9254325" cy="1187725"/>
          </a:xfrm>
          <a:custGeom>
            <a:rect b="b" l="l" r="r" t="t"/>
            <a:pathLst>
              <a:path extrusionOk="0" h="47509" w="370173">
                <a:moveTo>
                  <a:pt x="0" y="47509"/>
                </a:moveTo>
                <a:lnTo>
                  <a:pt x="77528" y="0"/>
                </a:lnTo>
                <a:lnTo>
                  <a:pt x="163445" y="38844"/>
                </a:lnTo>
                <a:lnTo>
                  <a:pt x="214469" y="19093"/>
                </a:lnTo>
                <a:lnTo>
                  <a:pt x="245741" y="36211"/>
                </a:lnTo>
                <a:lnTo>
                  <a:pt x="304336" y="13168"/>
                </a:lnTo>
                <a:lnTo>
                  <a:pt x="329354" y="36211"/>
                </a:lnTo>
                <a:lnTo>
                  <a:pt x="370173" y="23702"/>
                </a:lnTo>
              </a:path>
            </a:pathLst>
          </a:custGeom>
          <a:noFill/>
          <a:ln cap="flat" cmpd="sng" w="38100">
            <a:solidFill>
              <a:schemeClr val="dk2"/>
            </a:solidFill>
            <a:prstDash val="solid"/>
            <a:round/>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5" name="Shape 335"/>
        <p:cNvGrpSpPr/>
        <p:nvPr/>
      </p:nvGrpSpPr>
      <p:grpSpPr>
        <a:xfrm>
          <a:off x="0" y="0"/>
          <a:ext cx="0" cy="0"/>
          <a:chOff x="0" y="0"/>
          <a:chExt cx="0" cy="0"/>
        </a:xfrm>
      </p:grpSpPr>
      <p:grpSp>
        <p:nvGrpSpPr>
          <p:cNvPr id="336" name="Google Shape;336;p9"/>
          <p:cNvGrpSpPr/>
          <p:nvPr/>
        </p:nvGrpSpPr>
        <p:grpSpPr>
          <a:xfrm>
            <a:off x="36867" y="4267697"/>
            <a:ext cx="9144241" cy="693944"/>
            <a:chOff x="3813375" y="4666275"/>
            <a:chExt cx="3441825" cy="445150"/>
          </a:xfrm>
        </p:grpSpPr>
        <p:sp>
          <p:nvSpPr>
            <p:cNvPr id="337" name="Google Shape;337;p9"/>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9"/>
          <p:cNvSpPr/>
          <p:nvPr/>
        </p:nvSpPr>
        <p:spPr>
          <a:xfrm flipH="1">
            <a:off x="-8775" y="4246350"/>
            <a:ext cx="9198600" cy="623175"/>
          </a:xfrm>
          <a:custGeom>
            <a:rect b="b" l="l" r="r" t="t"/>
            <a:pathLst>
              <a:path extrusionOk="0" h="24927" w="367944">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cap="flat" cmpd="sng" w="28575">
            <a:solidFill>
              <a:schemeClr val="dk2"/>
            </a:solidFill>
            <a:prstDash val="solid"/>
            <a:round/>
            <a:headEnd len="med" w="med" type="none"/>
            <a:tailEnd len="med" w="med" type="none"/>
          </a:ln>
        </p:spPr>
      </p:sp>
      <p:grpSp>
        <p:nvGrpSpPr>
          <p:cNvPr id="408" name="Google Shape;408;p9"/>
          <p:cNvGrpSpPr/>
          <p:nvPr/>
        </p:nvGrpSpPr>
        <p:grpSpPr>
          <a:xfrm>
            <a:off x="-1" y="4935256"/>
            <a:ext cx="9144134" cy="129765"/>
            <a:chOff x="237925" y="603400"/>
            <a:chExt cx="3162200" cy="44875"/>
          </a:xfrm>
        </p:grpSpPr>
        <p:sp>
          <p:nvSpPr>
            <p:cNvPr id="409" name="Google Shape;409;p9"/>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9"/>
          <p:cNvSpPr txBox="1"/>
          <p:nvPr>
            <p:ph type="title"/>
          </p:nvPr>
        </p:nvSpPr>
        <p:spPr>
          <a:xfrm>
            <a:off x="1442925" y="848500"/>
            <a:ext cx="6295200" cy="9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12" name="Google Shape;412;p9"/>
          <p:cNvSpPr txBox="1"/>
          <p:nvPr>
            <p:ph idx="1" type="subTitle"/>
          </p:nvPr>
        </p:nvSpPr>
        <p:spPr>
          <a:xfrm>
            <a:off x="1442925" y="1847000"/>
            <a:ext cx="6295200" cy="53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3" name="Shape 413"/>
        <p:cNvGrpSpPr/>
        <p:nvPr/>
      </p:nvGrpSpPr>
      <p:grpSpPr>
        <a:xfrm>
          <a:off x="0" y="0"/>
          <a:ext cx="0" cy="0"/>
          <a:chOff x="0" y="0"/>
          <a:chExt cx="0" cy="0"/>
        </a:xfrm>
      </p:grpSpPr>
      <p:sp>
        <p:nvSpPr>
          <p:cNvPr id="414" name="Google Shape;414;p10"/>
          <p:cNvSpPr/>
          <p:nvPr>
            <p:ph idx="2" type="pic"/>
          </p:nvPr>
        </p:nvSpPr>
        <p:spPr>
          <a:xfrm>
            <a:off x="0" y="0"/>
            <a:ext cx="9144000" cy="5143500"/>
          </a:xfrm>
          <a:prstGeom prst="rect">
            <a:avLst/>
          </a:prstGeom>
          <a:noFill/>
          <a:ln>
            <a:noFill/>
          </a:ln>
        </p:spPr>
      </p:sp>
      <p:sp>
        <p:nvSpPr>
          <p:cNvPr id="415" name="Google Shape;415;p10"/>
          <p:cNvSpPr txBox="1"/>
          <p:nvPr>
            <p:ph type="title"/>
          </p:nvPr>
        </p:nvSpPr>
        <p:spPr>
          <a:xfrm>
            <a:off x="720000" y="401445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1pPr>
            <a:lvl2pPr lvl="1"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2pPr>
            <a:lvl3pPr lvl="2"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3pPr>
            <a:lvl4pPr lvl="3"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4pPr>
            <a:lvl5pPr lvl="4"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5pPr>
            <a:lvl6pPr lvl="5"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6pPr>
            <a:lvl7pPr lvl="6"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7pPr>
            <a:lvl8pPr lvl="7"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8pPr>
            <a:lvl9pPr lvl="8"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indent="-304800" lvl="1" marL="9144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indent="-304800" lvl="2" marL="13716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indent="-304800" lvl="3" marL="1828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indent="-304800" lvl="4" marL="22860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indent="-304800" lvl="5" marL="27432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indent="-304800" lvl="6" marL="32004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indent="-304800" lvl="7" marL="36576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indent="-304800" lvl="8" marL="411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24"/>
          <p:cNvSpPr txBox="1"/>
          <p:nvPr>
            <p:ph type="ctrTitle"/>
          </p:nvPr>
        </p:nvSpPr>
        <p:spPr>
          <a:xfrm>
            <a:off x="1218975" y="2000725"/>
            <a:ext cx="6705900" cy="140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Stock Robo Advisor</a:t>
            </a:r>
            <a:endParaRPr/>
          </a:p>
        </p:txBody>
      </p:sp>
      <p:sp>
        <p:nvSpPr>
          <p:cNvPr id="1248" name="Google Shape;1248;p24"/>
          <p:cNvSpPr txBox="1"/>
          <p:nvPr>
            <p:ph idx="1" type="subTitle"/>
          </p:nvPr>
        </p:nvSpPr>
        <p:spPr>
          <a:xfrm>
            <a:off x="1219125" y="3805475"/>
            <a:ext cx="6705900" cy="34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Aaryan Nagaria, Atlas Metin, Kathryn Benincasa, Krishna Srinivasan, and Lucas Sohn </a:t>
            </a:r>
            <a:endParaRPr/>
          </a:p>
        </p:txBody>
      </p:sp>
      <p:grpSp>
        <p:nvGrpSpPr>
          <p:cNvPr id="1249" name="Google Shape;1249;p24"/>
          <p:cNvGrpSpPr/>
          <p:nvPr/>
        </p:nvGrpSpPr>
        <p:grpSpPr>
          <a:xfrm>
            <a:off x="-53637" y="110400"/>
            <a:ext cx="9251275" cy="1920296"/>
            <a:chOff x="-53637" y="110400"/>
            <a:chExt cx="9251275" cy="1920296"/>
          </a:xfrm>
        </p:grpSpPr>
        <p:grpSp>
          <p:nvGrpSpPr>
            <p:cNvPr id="1250" name="Google Shape;1250;p24"/>
            <p:cNvGrpSpPr/>
            <p:nvPr/>
          </p:nvGrpSpPr>
          <p:grpSpPr>
            <a:xfrm>
              <a:off x="-1" y="1900931"/>
              <a:ext cx="9144134" cy="129765"/>
              <a:chOff x="237925" y="603400"/>
              <a:chExt cx="3162200" cy="44875"/>
            </a:xfrm>
          </p:grpSpPr>
          <p:sp>
            <p:nvSpPr>
              <p:cNvPr id="1251" name="Google Shape;1251;p24"/>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4"/>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4"/>
            <p:cNvGrpSpPr/>
            <p:nvPr/>
          </p:nvGrpSpPr>
          <p:grpSpPr>
            <a:xfrm>
              <a:off x="-41" y="718275"/>
              <a:ext cx="9144241" cy="1182675"/>
              <a:chOff x="3813375" y="4666275"/>
              <a:chExt cx="3441825" cy="445150"/>
            </a:xfrm>
          </p:grpSpPr>
          <p:sp>
            <p:nvSpPr>
              <p:cNvPr id="1254" name="Google Shape;1254;p24"/>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4"/>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4"/>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4"/>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4"/>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4"/>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4"/>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4"/>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4"/>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4"/>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4"/>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4"/>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4"/>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4"/>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4"/>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4"/>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4"/>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4"/>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4"/>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4"/>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4"/>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4"/>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4"/>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4"/>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4"/>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4"/>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4"/>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4"/>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4"/>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4"/>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4"/>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4"/>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4"/>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4"/>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4"/>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4"/>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4"/>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4"/>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4" name="Google Shape;1324;p24"/>
            <p:cNvSpPr/>
            <p:nvPr/>
          </p:nvSpPr>
          <p:spPr>
            <a:xfrm>
              <a:off x="-53637" y="110400"/>
              <a:ext cx="9251275" cy="1790550"/>
            </a:xfrm>
            <a:custGeom>
              <a:rect b="b" l="l" r="r" t="t"/>
              <a:pathLst>
                <a:path extrusionOk="0" h="71622" w="370051">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cap="flat" cmpd="sng" w="38100">
              <a:solidFill>
                <a:schemeClr val="dk2"/>
              </a:solidFill>
              <a:prstDash val="solid"/>
              <a:round/>
              <a:headEnd len="med" w="med" type="none"/>
              <a:tailEnd len="med" w="med" type="none"/>
            </a:ln>
          </p:spPr>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25"/>
          <p:cNvSpPr txBox="1"/>
          <p:nvPr>
            <p:ph type="title"/>
          </p:nvPr>
        </p:nvSpPr>
        <p:spPr>
          <a:xfrm>
            <a:off x="713225" y="57655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Original Model</a:t>
            </a:r>
            <a:endParaRPr/>
          </a:p>
        </p:txBody>
      </p:sp>
      <p:sp>
        <p:nvSpPr>
          <p:cNvPr id="1330" name="Google Shape;1330;p25"/>
          <p:cNvSpPr txBox="1"/>
          <p:nvPr>
            <p:ph idx="1" type="subTitle"/>
          </p:nvPr>
        </p:nvSpPr>
        <p:spPr>
          <a:xfrm>
            <a:off x="2773775" y="1537150"/>
            <a:ext cx="3596400" cy="25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The original stock robo advisor model used an ARIMA model as well as the yfinance package. It did not deal with outliers </a:t>
            </a:r>
            <a:r>
              <a:rPr lang="en" sz="1500"/>
              <a:t>adequately and struggled with minimal stock metrics and accuracy. </a:t>
            </a:r>
            <a:r>
              <a:rPr lang="en" sz="1500"/>
              <a:t>It also uses past or present data to predict future data and compare it to actual </a:t>
            </a:r>
            <a:r>
              <a:rPr lang="en" sz="1500"/>
              <a:t>values.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26"/>
          <p:cNvSpPr txBox="1"/>
          <p:nvPr>
            <p:ph idx="4" type="subTitle"/>
          </p:nvPr>
        </p:nvSpPr>
        <p:spPr>
          <a:xfrm>
            <a:off x="5052154" y="2333200"/>
            <a:ext cx="3378600" cy="3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After</a:t>
            </a:r>
            <a:endParaRPr/>
          </a:p>
        </p:txBody>
      </p:sp>
      <p:sp>
        <p:nvSpPr>
          <p:cNvPr id="1336" name="Google Shape;1336;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Advancements</a:t>
            </a:r>
            <a:endParaRPr/>
          </a:p>
        </p:txBody>
      </p:sp>
      <p:sp>
        <p:nvSpPr>
          <p:cNvPr id="1337" name="Google Shape;1337;p26"/>
          <p:cNvSpPr txBox="1"/>
          <p:nvPr>
            <p:ph idx="1" type="subTitle"/>
          </p:nvPr>
        </p:nvSpPr>
        <p:spPr>
          <a:xfrm>
            <a:off x="5052150" y="2725350"/>
            <a:ext cx="3378600" cy="188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There are far more metrics for data exploration, our model is far more accurate and able to </a:t>
            </a:r>
            <a:r>
              <a:rPr lang="en" sz="1400"/>
              <a:t>predict</a:t>
            </a:r>
            <a:r>
              <a:rPr lang="en" sz="1400"/>
              <a:t> future stocks due to the IQR method and ARIMA, allows users to give feedback that strengthens the model, and has a user interface for ease of use.</a:t>
            </a:r>
            <a:endParaRPr sz="1400"/>
          </a:p>
        </p:txBody>
      </p:sp>
      <p:sp>
        <p:nvSpPr>
          <p:cNvPr id="1338" name="Google Shape;1338;p26"/>
          <p:cNvSpPr txBox="1"/>
          <p:nvPr>
            <p:ph idx="2" type="subTitle"/>
          </p:nvPr>
        </p:nvSpPr>
        <p:spPr>
          <a:xfrm>
            <a:off x="726799" y="2725349"/>
            <a:ext cx="3378600" cy="12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was minimal data exploration available, a </a:t>
            </a:r>
            <a:r>
              <a:rPr lang="en" sz="1400"/>
              <a:t>greater tendency for </a:t>
            </a:r>
            <a:r>
              <a:rPr lang="en" sz="1400"/>
              <a:t>inaccuracy, no user feedback or integration, and no user interface for our model.</a:t>
            </a:r>
            <a:endParaRPr sz="1400"/>
          </a:p>
        </p:txBody>
      </p:sp>
      <p:sp>
        <p:nvSpPr>
          <p:cNvPr id="1339" name="Google Shape;1339;p26"/>
          <p:cNvSpPr txBox="1"/>
          <p:nvPr>
            <p:ph idx="3" type="subTitle"/>
          </p:nvPr>
        </p:nvSpPr>
        <p:spPr>
          <a:xfrm>
            <a:off x="726799" y="2333200"/>
            <a:ext cx="3378600" cy="3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Before</a:t>
            </a:r>
            <a:endParaRPr/>
          </a:p>
        </p:txBody>
      </p:sp>
      <p:sp>
        <p:nvSpPr>
          <p:cNvPr id="1340" name="Google Shape;1340;p26"/>
          <p:cNvSpPr/>
          <p:nvPr/>
        </p:nvSpPr>
        <p:spPr>
          <a:xfrm>
            <a:off x="2080849" y="1489306"/>
            <a:ext cx="670500" cy="6705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1" name="Google Shape;1341;p26"/>
          <p:cNvGrpSpPr/>
          <p:nvPr/>
        </p:nvGrpSpPr>
        <p:grpSpPr>
          <a:xfrm rot="10800000">
            <a:off x="2186081" y="1642286"/>
            <a:ext cx="460023" cy="364519"/>
            <a:chOff x="1361715" y="1520601"/>
            <a:chExt cx="505076" cy="400174"/>
          </a:xfrm>
        </p:grpSpPr>
        <p:sp>
          <p:nvSpPr>
            <p:cNvPr id="1342" name="Google Shape;1342;p26"/>
            <p:cNvSpPr/>
            <p:nvPr/>
          </p:nvSpPr>
          <p:spPr>
            <a:xfrm rot="8100000">
              <a:off x="1363348" y="1716793"/>
              <a:ext cx="282984" cy="121764"/>
            </a:xfrm>
            <a:prstGeom prst="rect">
              <a:avLst/>
            </a:prstGeom>
            <a:solidFill>
              <a:srgbClr val="7C4E1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343" name="Google Shape;1343;p26"/>
            <p:cNvSpPr/>
            <p:nvPr/>
          </p:nvSpPr>
          <p:spPr>
            <a:xfrm rot="-8100000">
              <a:off x="1363323" y="1602819"/>
              <a:ext cx="282984" cy="121764"/>
            </a:xfrm>
            <a:prstGeom prst="rect">
              <a:avLst/>
            </a:prstGeom>
            <a:solidFill>
              <a:srgbClr val="7C4E1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344" name="Google Shape;1344;p26"/>
            <p:cNvSpPr/>
            <p:nvPr/>
          </p:nvSpPr>
          <p:spPr>
            <a:xfrm rot="8100000">
              <a:off x="1582198" y="1716793"/>
              <a:ext cx="282984" cy="121764"/>
            </a:xfrm>
            <a:prstGeom prst="rect">
              <a:avLst/>
            </a:prstGeom>
            <a:solidFill>
              <a:srgbClr val="7C4E1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345" name="Google Shape;1345;p26"/>
            <p:cNvSpPr/>
            <p:nvPr/>
          </p:nvSpPr>
          <p:spPr>
            <a:xfrm rot="-8100000">
              <a:off x="1582173" y="1602819"/>
              <a:ext cx="282984" cy="121764"/>
            </a:xfrm>
            <a:prstGeom prst="rect">
              <a:avLst/>
            </a:prstGeom>
            <a:solidFill>
              <a:srgbClr val="7C4E1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pic>
        <p:nvPicPr>
          <p:cNvPr id="1346" name="Google Shape;1346;p26"/>
          <p:cNvPicPr preferRelativeResize="0"/>
          <p:nvPr/>
        </p:nvPicPr>
        <p:blipFill rotWithShape="1">
          <a:blip r:embed="rId3">
            <a:alphaModFix/>
          </a:blip>
          <a:srcRect b="35614" l="28269" r="27643" t="34788"/>
          <a:stretch/>
        </p:blipFill>
        <p:spPr>
          <a:xfrm>
            <a:off x="5942300" y="1462238"/>
            <a:ext cx="1641450" cy="724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27"/>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from Data Exploration</a:t>
            </a:r>
            <a:endParaRPr/>
          </a:p>
        </p:txBody>
      </p:sp>
      <p:pic>
        <p:nvPicPr>
          <p:cNvPr id="1352" name="Google Shape;1352;p27"/>
          <p:cNvPicPr preferRelativeResize="0"/>
          <p:nvPr/>
        </p:nvPicPr>
        <p:blipFill>
          <a:blip r:embed="rId3">
            <a:alphaModFix/>
          </a:blip>
          <a:stretch>
            <a:fillRect/>
          </a:stretch>
        </p:blipFill>
        <p:spPr>
          <a:xfrm>
            <a:off x="2801707" y="1120025"/>
            <a:ext cx="2568017" cy="1356880"/>
          </a:xfrm>
          <a:prstGeom prst="rect">
            <a:avLst/>
          </a:prstGeom>
          <a:noFill/>
          <a:ln>
            <a:noFill/>
          </a:ln>
        </p:spPr>
      </p:pic>
      <p:pic>
        <p:nvPicPr>
          <p:cNvPr id="1353" name="Google Shape;1353;p27"/>
          <p:cNvPicPr preferRelativeResize="0"/>
          <p:nvPr/>
        </p:nvPicPr>
        <p:blipFill>
          <a:blip r:embed="rId4">
            <a:alphaModFix/>
          </a:blip>
          <a:stretch>
            <a:fillRect/>
          </a:stretch>
        </p:blipFill>
        <p:spPr>
          <a:xfrm>
            <a:off x="1420849" y="2800676"/>
            <a:ext cx="2568017" cy="1355124"/>
          </a:xfrm>
          <a:prstGeom prst="rect">
            <a:avLst/>
          </a:prstGeom>
          <a:noFill/>
          <a:ln>
            <a:noFill/>
          </a:ln>
        </p:spPr>
      </p:pic>
      <p:pic>
        <p:nvPicPr>
          <p:cNvPr id="1354" name="Google Shape;1354;p27"/>
          <p:cNvPicPr preferRelativeResize="0"/>
          <p:nvPr/>
        </p:nvPicPr>
        <p:blipFill>
          <a:blip r:embed="rId5">
            <a:alphaModFix/>
          </a:blip>
          <a:stretch>
            <a:fillRect/>
          </a:stretch>
        </p:blipFill>
        <p:spPr>
          <a:xfrm>
            <a:off x="39975" y="1120027"/>
            <a:ext cx="2568017" cy="1355124"/>
          </a:xfrm>
          <a:prstGeom prst="rect">
            <a:avLst/>
          </a:prstGeom>
          <a:noFill/>
          <a:ln>
            <a:noFill/>
          </a:ln>
        </p:spPr>
      </p:pic>
      <p:sp>
        <p:nvSpPr>
          <p:cNvPr id="1355" name="Google Shape;1355;p27"/>
          <p:cNvSpPr txBox="1"/>
          <p:nvPr>
            <p:ph idx="4294967295" type="subTitle"/>
          </p:nvPr>
        </p:nvSpPr>
        <p:spPr>
          <a:xfrm>
            <a:off x="5369725" y="1043825"/>
            <a:ext cx="3378600" cy="3747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Calculated the daily returns, annualized return, annualized volatility, and sharpe ratio of the stock</a:t>
            </a:r>
            <a:endParaRPr sz="1400"/>
          </a:p>
          <a:p>
            <a:pPr indent="-317500" lvl="0" marL="457200" rtl="0" algn="l">
              <a:lnSpc>
                <a:spcPct val="115000"/>
              </a:lnSpc>
              <a:spcBef>
                <a:spcPts val="0"/>
              </a:spcBef>
              <a:spcAft>
                <a:spcPts val="0"/>
              </a:spcAft>
              <a:buSzPts val="1400"/>
              <a:buChar char="●"/>
            </a:pPr>
            <a:r>
              <a:rPr lang="en" sz="1400"/>
              <a:t>The sharpe ratio distribution illustrated the risk-adjusted return of the stock</a:t>
            </a:r>
            <a:endParaRPr sz="1400"/>
          </a:p>
          <a:p>
            <a:pPr indent="-317500" lvl="0" marL="457200" rtl="0" algn="l">
              <a:lnSpc>
                <a:spcPct val="115000"/>
              </a:lnSpc>
              <a:spcBef>
                <a:spcPts val="0"/>
              </a:spcBef>
              <a:spcAft>
                <a:spcPts val="0"/>
              </a:spcAft>
              <a:buSzPts val="1400"/>
              <a:buChar char="●"/>
            </a:pPr>
            <a:r>
              <a:rPr lang="en" sz="1400"/>
              <a:t>The daily returns distribution showed the frequency of daily gains and losses of the stock</a:t>
            </a:r>
            <a:endParaRPr sz="1400"/>
          </a:p>
          <a:p>
            <a:pPr indent="-317500" lvl="0" marL="457200" rtl="0" algn="l">
              <a:lnSpc>
                <a:spcPct val="115000"/>
              </a:lnSpc>
              <a:spcBef>
                <a:spcPts val="0"/>
              </a:spcBef>
              <a:spcAft>
                <a:spcPts val="0"/>
              </a:spcAft>
              <a:buSzPts val="1400"/>
              <a:buChar char="●"/>
            </a:pPr>
            <a:r>
              <a:rPr lang="en" sz="1400"/>
              <a:t>The annualized returns distribution helped understand the average yearly performance of the stock</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28"/>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from Data Exploration</a:t>
            </a:r>
            <a:endParaRPr/>
          </a:p>
        </p:txBody>
      </p:sp>
      <p:sp>
        <p:nvSpPr>
          <p:cNvPr id="1361" name="Google Shape;1361;p28"/>
          <p:cNvSpPr txBox="1"/>
          <p:nvPr>
            <p:ph idx="4294967295" type="subTitle"/>
          </p:nvPr>
        </p:nvSpPr>
        <p:spPr>
          <a:xfrm>
            <a:off x="5369725" y="1043826"/>
            <a:ext cx="3378600" cy="2955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heatmap displayed the correlations of </a:t>
            </a:r>
            <a:r>
              <a:rPr lang="en" sz="1300"/>
              <a:t>strength</a:t>
            </a:r>
            <a:r>
              <a:rPr lang="en" sz="1300"/>
              <a:t> and direction </a:t>
            </a:r>
            <a:r>
              <a:rPr lang="en" sz="1300"/>
              <a:t>between</a:t>
            </a:r>
            <a:r>
              <a:rPr lang="en" sz="1300"/>
              <a:t> stock metrics</a:t>
            </a:r>
            <a:endParaRPr sz="1300"/>
          </a:p>
          <a:p>
            <a:pPr indent="-311150" lvl="0" marL="457200" rtl="0" algn="l">
              <a:lnSpc>
                <a:spcPct val="115000"/>
              </a:lnSpc>
              <a:spcBef>
                <a:spcPts val="0"/>
              </a:spcBef>
              <a:spcAft>
                <a:spcPts val="0"/>
              </a:spcAft>
              <a:buSzPts val="1300"/>
              <a:buChar char="●"/>
            </a:pPr>
            <a:r>
              <a:rPr lang="en" sz="1300"/>
              <a:t>There is a very weak correlation between annualized </a:t>
            </a:r>
            <a:r>
              <a:rPr lang="en" sz="1300"/>
              <a:t>return</a:t>
            </a:r>
            <a:r>
              <a:rPr lang="en" sz="1300"/>
              <a:t> and annualized volatility</a:t>
            </a:r>
            <a:endParaRPr sz="1300"/>
          </a:p>
          <a:p>
            <a:pPr indent="-311150" lvl="0" marL="457200" rtl="0" algn="l">
              <a:lnSpc>
                <a:spcPct val="115000"/>
              </a:lnSpc>
              <a:spcBef>
                <a:spcPts val="0"/>
              </a:spcBef>
              <a:spcAft>
                <a:spcPts val="0"/>
              </a:spcAft>
              <a:buSzPts val="1300"/>
              <a:buChar char="●"/>
            </a:pPr>
            <a:r>
              <a:rPr lang="en" sz="1300"/>
              <a:t>There is a very weak correlation between annualized return and sharpe ratio</a:t>
            </a:r>
            <a:endParaRPr sz="1300"/>
          </a:p>
          <a:p>
            <a:pPr indent="-311150" lvl="0" marL="457200" rtl="0" algn="l">
              <a:lnSpc>
                <a:spcPct val="115000"/>
              </a:lnSpc>
              <a:spcBef>
                <a:spcPts val="0"/>
              </a:spcBef>
              <a:spcAft>
                <a:spcPts val="0"/>
              </a:spcAft>
              <a:buSzPts val="1300"/>
              <a:buChar char="●"/>
            </a:pPr>
            <a:r>
              <a:rPr lang="en" sz="1300"/>
              <a:t>There is a very weak correlation between sharpe ratio and annualized volatility</a:t>
            </a:r>
            <a:endParaRPr sz="1300"/>
          </a:p>
        </p:txBody>
      </p:sp>
      <p:pic>
        <p:nvPicPr>
          <p:cNvPr id="1362" name="Google Shape;1362;p28"/>
          <p:cNvPicPr preferRelativeResize="0"/>
          <p:nvPr/>
        </p:nvPicPr>
        <p:blipFill>
          <a:blip r:embed="rId3">
            <a:alphaModFix/>
          </a:blip>
          <a:stretch>
            <a:fillRect/>
          </a:stretch>
        </p:blipFill>
        <p:spPr>
          <a:xfrm>
            <a:off x="632350" y="1007900"/>
            <a:ext cx="4194600" cy="3551100"/>
          </a:xfrm>
          <a:prstGeom prst="roundRect">
            <a:avLst>
              <a:gd fmla="val 16667"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Differencing of Clustering Methods</a:t>
            </a:r>
            <a:endParaRPr/>
          </a:p>
        </p:txBody>
      </p:sp>
      <p:sp>
        <p:nvSpPr>
          <p:cNvPr id="1368" name="Google Shape;1368;p29"/>
          <p:cNvSpPr txBox="1"/>
          <p:nvPr>
            <p:ph idx="5" type="subTitle"/>
          </p:nvPr>
        </p:nvSpPr>
        <p:spPr>
          <a:xfrm>
            <a:off x="1375750" y="2235375"/>
            <a:ext cx="2305500" cy="41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K-Means</a:t>
            </a:r>
            <a:endParaRPr/>
          </a:p>
        </p:txBody>
      </p:sp>
      <p:sp>
        <p:nvSpPr>
          <p:cNvPr id="1369" name="Google Shape;1369;p29"/>
          <p:cNvSpPr txBox="1"/>
          <p:nvPr>
            <p:ph idx="2" type="subTitle"/>
          </p:nvPr>
        </p:nvSpPr>
        <p:spPr>
          <a:xfrm>
            <a:off x="364225" y="2652675"/>
            <a:ext cx="3850800" cy="17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K-Means divides data into discrete groups or clusters according to their commonalities or similar characteristics. It reduces variation among these clusters by constantly adjusting the center or centroid value. In this context, it partitions the data into “n_clusters”.</a:t>
            </a:r>
            <a:endParaRPr/>
          </a:p>
        </p:txBody>
      </p:sp>
      <p:sp>
        <p:nvSpPr>
          <p:cNvPr id="1370" name="Google Shape;1370;p29"/>
          <p:cNvSpPr txBox="1"/>
          <p:nvPr>
            <p:ph idx="3" type="subTitle"/>
          </p:nvPr>
        </p:nvSpPr>
        <p:spPr>
          <a:xfrm>
            <a:off x="4571997" y="2652675"/>
            <a:ext cx="3684900" cy="17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 Analysis is done in order to view the similarity between clusters and groups in our data, this is done through a graph. </a:t>
            </a:r>
            <a:endParaRPr/>
          </a:p>
        </p:txBody>
      </p:sp>
      <p:sp>
        <p:nvSpPr>
          <p:cNvPr id="1371" name="Google Shape;1371;p29"/>
          <p:cNvSpPr txBox="1"/>
          <p:nvPr>
            <p:ph idx="6" type="subTitle"/>
          </p:nvPr>
        </p:nvSpPr>
        <p:spPr>
          <a:xfrm>
            <a:off x="5131481" y="2235375"/>
            <a:ext cx="2305500" cy="41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Cluster Analysis</a:t>
            </a:r>
            <a:endParaRPr/>
          </a:p>
        </p:txBody>
      </p:sp>
      <p:sp>
        <p:nvSpPr>
          <p:cNvPr id="1372" name="Google Shape;1372;p29"/>
          <p:cNvSpPr/>
          <p:nvPr/>
        </p:nvSpPr>
        <p:spPr>
          <a:xfrm>
            <a:off x="2193250" y="1447263"/>
            <a:ext cx="670500" cy="6705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9"/>
          <p:cNvSpPr/>
          <p:nvPr/>
        </p:nvSpPr>
        <p:spPr>
          <a:xfrm>
            <a:off x="5948981" y="1499938"/>
            <a:ext cx="670500" cy="6705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4" name="Google Shape;1374;p29"/>
          <p:cNvGrpSpPr/>
          <p:nvPr/>
        </p:nvGrpSpPr>
        <p:grpSpPr>
          <a:xfrm>
            <a:off x="2359372" y="1613372"/>
            <a:ext cx="338255" cy="338280"/>
            <a:chOff x="5234463" y="1705475"/>
            <a:chExt cx="338255" cy="338280"/>
          </a:xfrm>
        </p:grpSpPr>
        <p:sp>
          <p:nvSpPr>
            <p:cNvPr id="1375" name="Google Shape;1375;p29"/>
            <p:cNvSpPr/>
            <p:nvPr/>
          </p:nvSpPr>
          <p:spPr>
            <a:xfrm>
              <a:off x="5234463" y="1877229"/>
              <a:ext cx="338255" cy="166525"/>
            </a:xfrm>
            <a:custGeom>
              <a:rect b="b" l="l" r="r" t="t"/>
              <a:pathLst>
                <a:path extrusionOk="0" h="8959" w="18198">
                  <a:moveTo>
                    <a:pt x="8567" y="1"/>
                  </a:moveTo>
                  <a:lnTo>
                    <a:pt x="8567" y="1536"/>
                  </a:lnTo>
                  <a:cubicBezTo>
                    <a:pt x="8487" y="1428"/>
                    <a:pt x="8401" y="1326"/>
                    <a:pt x="8305" y="1231"/>
                  </a:cubicBezTo>
                  <a:cubicBezTo>
                    <a:pt x="7603" y="528"/>
                    <a:pt x="6596" y="340"/>
                    <a:pt x="6059" y="291"/>
                  </a:cubicBezTo>
                  <a:cubicBezTo>
                    <a:pt x="6043" y="289"/>
                    <a:pt x="6026" y="288"/>
                    <a:pt x="6010" y="288"/>
                  </a:cubicBezTo>
                  <a:cubicBezTo>
                    <a:pt x="5700" y="288"/>
                    <a:pt x="5449" y="556"/>
                    <a:pt x="5480" y="870"/>
                  </a:cubicBezTo>
                  <a:cubicBezTo>
                    <a:pt x="5530" y="1408"/>
                    <a:pt x="5718" y="2413"/>
                    <a:pt x="6420" y="3116"/>
                  </a:cubicBezTo>
                  <a:cubicBezTo>
                    <a:pt x="7086" y="3784"/>
                    <a:pt x="8024" y="3987"/>
                    <a:pt x="8567" y="4047"/>
                  </a:cubicBezTo>
                  <a:lnTo>
                    <a:pt x="8567" y="5770"/>
                  </a:lnTo>
                  <a:cubicBezTo>
                    <a:pt x="5363" y="5904"/>
                    <a:pt x="3128" y="7212"/>
                    <a:pt x="2173" y="7893"/>
                  </a:cubicBezTo>
                  <a:lnTo>
                    <a:pt x="534" y="7893"/>
                  </a:lnTo>
                  <a:cubicBezTo>
                    <a:pt x="240" y="7893"/>
                    <a:pt x="0" y="8131"/>
                    <a:pt x="0" y="8425"/>
                  </a:cubicBezTo>
                  <a:cubicBezTo>
                    <a:pt x="0" y="8719"/>
                    <a:pt x="240" y="8959"/>
                    <a:pt x="534" y="8959"/>
                  </a:cubicBezTo>
                  <a:lnTo>
                    <a:pt x="17665" y="8959"/>
                  </a:lnTo>
                  <a:cubicBezTo>
                    <a:pt x="17959" y="8959"/>
                    <a:pt x="18197" y="8719"/>
                    <a:pt x="18197" y="8425"/>
                  </a:cubicBezTo>
                  <a:cubicBezTo>
                    <a:pt x="18197" y="8131"/>
                    <a:pt x="17959" y="7893"/>
                    <a:pt x="17665" y="7893"/>
                  </a:cubicBezTo>
                  <a:lnTo>
                    <a:pt x="16027" y="7893"/>
                  </a:lnTo>
                  <a:cubicBezTo>
                    <a:pt x="15071" y="7212"/>
                    <a:pt x="12836" y="5904"/>
                    <a:pt x="9633" y="5770"/>
                  </a:cubicBezTo>
                  <a:lnTo>
                    <a:pt x="9633" y="4759"/>
                  </a:lnTo>
                  <a:cubicBezTo>
                    <a:pt x="10175" y="4696"/>
                    <a:pt x="11113" y="4495"/>
                    <a:pt x="11779" y="3827"/>
                  </a:cubicBezTo>
                  <a:cubicBezTo>
                    <a:pt x="12482" y="3124"/>
                    <a:pt x="12672" y="2117"/>
                    <a:pt x="12722" y="1581"/>
                  </a:cubicBezTo>
                  <a:cubicBezTo>
                    <a:pt x="12750" y="1265"/>
                    <a:pt x="12500" y="999"/>
                    <a:pt x="12190" y="999"/>
                  </a:cubicBezTo>
                  <a:cubicBezTo>
                    <a:pt x="12174" y="999"/>
                    <a:pt x="12157" y="1000"/>
                    <a:pt x="12140" y="1002"/>
                  </a:cubicBezTo>
                  <a:cubicBezTo>
                    <a:pt x="11604" y="1051"/>
                    <a:pt x="10597" y="1240"/>
                    <a:pt x="9894" y="1942"/>
                  </a:cubicBezTo>
                  <a:cubicBezTo>
                    <a:pt x="9799" y="2037"/>
                    <a:pt x="9713" y="2139"/>
                    <a:pt x="9633" y="2247"/>
                  </a:cubicBezTo>
                  <a:lnTo>
                    <a:pt x="96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9"/>
            <p:cNvSpPr/>
            <p:nvPr/>
          </p:nvSpPr>
          <p:spPr>
            <a:xfrm>
              <a:off x="5373892" y="1725271"/>
              <a:ext cx="59443" cy="112361"/>
            </a:xfrm>
            <a:custGeom>
              <a:rect b="b" l="l" r="r" t="t"/>
              <a:pathLst>
                <a:path extrusionOk="0" h="6045" w="3198">
                  <a:moveTo>
                    <a:pt x="1600" y="1"/>
                  </a:moveTo>
                  <a:cubicBezTo>
                    <a:pt x="716" y="1"/>
                    <a:pt x="0" y="1354"/>
                    <a:pt x="0" y="3023"/>
                  </a:cubicBezTo>
                  <a:cubicBezTo>
                    <a:pt x="0" y="4691"/>
                    <a:pt x="716" y="6045"/>
                    <a:pt x="1600" y="6045"/>
                  </a:cubicBezTo>
                  <a:cubicBezTo>
                    <a:pt x="2482" y="6045"/>
                    <a:pt x="3197" y="4691"/>
                    <a:pt x="3197" y="3023"/>
                  </a:cubicBezTo>
                  <a:cubicBezTo>
                    <a:pt x="3197" y="1354"/>
                    <a:pt x="2482" y="1"/>
                    <a:pt x="1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9"/>
            <p:cNvSpPr/>
            <p:nvPr/>
          </p:nvSpPr>
          <p:spPr>
            <a:xfrm>
              <a:off x="5268182" y="1705475"/>
              <a:ext cx="135410" cy="151971"/>
            </a:xfrm>
            <a:custGeom>
              <a:rect b="b" l="l" r="r" t="t"/>
              <a:pathLst>
                <a:path extrusionOk="0" h="8176" w="7285">
                  <a:moveTo>
                    <a:pt x="3020" y="3554"/>
                  </a:moveTo>
                  <a:cubicBezTo>
                    <a:pt x="3495" y="3554"/>
                    <a:pt x="3733" y="4129"/>
                    <a:pt x="3398" y="4464"/>
                  </a:cubicBezTo>
                  <a:cubicBezTo>
                    <a:pt x="3289" y="4573"/>
                    <a:pt x="3155" y="4622"/>
                    <a:pt x="3024" y="4622"/>
                  </a:cubicBezTo>
                  <a:cubicBezTo>
                    <a:pt x="2750" y="4622"/>
                    <a:pt x="2488" y="4409"/>
                    <a:pt x="2488" y="4088"/>
                  </a:cubicBezTo>
                  <a:cubicBezTo>
                    <a:pt x="2488" y="3794"/>
                    <a:pt x="2726" y="3554"/>
                    <a:pt x="3020" y="3554"/>
                  </a:cubicBezTo>
                  <a:close/>
                  <a:moveTo>
                    <a:pt x="2665" y="0"/>
                  </a:moveTo>
                  <a:cubicBezTo>
                    <a:pt x="2663" y="1472"/>
                    <a:pt x="1472" y="2663"/>
                    <a:pt x="0" y="2665"/>
                  </a:cubicBezTo>
                  <a:lnTo>
                    <a:pt x="0" y="5510"/>
                  </a:lnTo>
                  <a:cubicBezTo>
                    <a:pt x="1472" y="5510"/>
                    <a:pt x="2663" y="6703"/>
                    <a:pt x="2665" y="8175"/>
                  </a:cubicBezTo>
                  <a:lnTo>
                    <a:pt x="7285" y="8175"/>
                  </a:lnTo>
                  <a:cubicBezTo>
                    <a:pt x="5791" y="8175"/>
                    <a:pt x="4619" y="6379"/>
                    <a:pt x="4619" y="4088"/>
                  </a:cubicBezTo>
                  <a:cubicBezTo>
                    <a:pt x="4619" y="1796"/>
                    <a:pt x="5791" y="0"/>
                    <a:pt x="7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9"/>
            <p:cNvSpPr/>
            <p:nvPr/>
          </p:nvSpPr>
          <p:spPr>
            <a:xfrm>
              <a:off x="5268182" y="1705475"/>
              <a:ext cx="29740" cy="29740"/>
            </a:xfrm>
            <a:custGeom>
              <a:rect b="b" l="l" r="r" t="t"/>
              <a:pathLst>
                <a:path extrusionOk="0" h="1600" w="1600">
                  <a:moveTo>
                    <a:pt x="532" y="0"/>
                  </a:moveTo>
                  <a:cubicBezTo>
                    <a:pt x="238" y="0"/>
                    <a:pt x="0" y="238"/>
                    <a:pt x="0" y="534"/>
                  </a:cubicBezTo>
                  <a:lnTo>
                    <a:pt x="0" y="1600"/>
                  </a:lnTo>
                  <a:cubicBezTo>
                    <a:pt x="882" y="1597"/>
                    <a:pt x="1598" y="882"/>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9"/>
            <p:cNvSpPr/>
            <p:nvPr/>
          </p:nvSpPr>
          <p:spPr>
            <a:xfrm>
              <a:off x="5268182" y="1827692"/>
              <a:ext cx="29740" cy="29759"/>
            </a:xfrm>
            <a:custGeom>
              <a:rect b="b" l="l" r="r" t="t"/>
              <a:pathLst>
                <a:path extrusionOk="0" h="1601" w="1600">
                  <a:moveTo>
                    <a:pt x="0" y="1"/>
                  </a:moveTo>
                  <a:lnTo>
                    <a:pt x="0" y="1066"/>
                  </a:lnTo>
                  <a:cubicBezTo>
                    <a:pt x="0" y="1360"/>
                    <a:pt x="238" y="1600"/>
                    <a:pt x="532" y="1600"/>
                  </a:cubicBezTo>
                  <a:lnTo>
                    <a:pt x="1600" y="1600"/>
                  </a:lnTo>
                  <a:cubicBezTo>
                    <a:pt x="1598" y="716"/>
                    <a:pt x="882"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9"/>
            <p:cNvSpPr/>
            <p:nvPr/>
          </p:nvSpPr>
          <p:spPr>
            <a:xfrm>
              <a:off x="5509288" y="1705475"/>
              <a:ext cx="29759" cy="29740"/>
            </a:xfrm>
            <a:custGeom>
              <a:rect b="b" l="l" r="r" t="t"/>
              <a:pathLst>
                <a:path extrusionOk="0" h="1600" w="1601">
                  <a:moveTo>
                    <a:pt x="1" y="0"/>
                  </a:moveTo>
                  <a:cubicBezTo>
                    <a:pt x="3" y="882"/>
                    <a:pt x="719" y="1597"/>
                    <a:pt x="1601" y="1600"/>
                  </a:cubicBezTo>
                  <a:lnTo>
                    <a:pt x="1601" y="534"/>
                  </a:lnTo>
                  <a:cubicBezTo>
                    <a:pt x="1601" y="238"/>
                    <a:pt x="1363"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9"/>
            <p:cNvSpPr/>
            <p:nvPr/>
          </p:nvSpPr>
          <p:spPr>
            <a:xfrm>
              <a:off x="5403615" y="1705475"/>
              <a:ext cx="135429" cy="151971"/>
            </a:xfrm>
            <a:custGeom>
              <a:rect b="b" l="l" r="r" t="t"/>
              <a:pathLst>
                <a:path extrusionOk="0" h="8176" w="7286">
                  <a:moveTo>
                    <a:pt x="4266" y="3554"/>
                  </a:moveTo>
                  <a:cubicBezTo>
                    <a:pt x="4739" y="3554"/>
                    <a:pt x="4977" y="4129"/>
                    <a:pt x="4642" y="4464"/>
                  </a:cubicBezTo>
                  <a:cubicBezTo>
                    <a:pt x="4533" y="4573"/>
                    <a:pt x="4400" y="4622"/>
                    <a:pt x="4268" y="4622"/>
                  </a:cubicBezTo>
                  <a:cubicBezTo>
                    <a:pt x="3995" y="4622"/>
                    <a:pt x="3732" y="4409"/>
                    <a:pt x="3732" y="4088"/>
                  </a:cubicBezTo>
                  <a:cubicBezTo>
                    <a:pt x="3732" y="3794"/>
                    <a:pt x="3970" y="3554"/>
                    <a:pt x="4266" y="3554"/>
                  </a:cubicBezTo>
                  <a:close/>
                  <a:moveTo>
                    <a:pt x="1" y="0"/>
                  </a:moveTo>
                  <a:cubicBezTo>
                    <a:pt x="1495" y="0"/>
                    <a:pt x="2666" y="1794"/>
                    <a:pt x="2666" y="4088"/>
                  </a:cubicBezTo>
                  <a:cubicBezTo>
                    <a:pt x="2666" y="6379"/>
                    <a:pt x="1495" y="8175"/>
                    <a:pt x="1" y="8175"/>
                  </a:cubicBezTo>
                  <a:lnTo>
                    <a:pt x="4620" y="8175"/>
                  </a:lnTo>
                  <a:cubicBezTo>
                    <a:pt x="4622" y="6703"/>
                    <a:pt x="5814" y="5510"/>
                    <a:pt x="7286" y="5510"/>
                  </a:cubicBezTo>
                  <a:lnTo>
                    <a:pt x="7286" y="2665"/>
                  </a:lnTo>
                  <a:cubicBezTo>
                    <a:pt x="5814" y="2663"/>
                    <a:pt x="4622" y="1472"/>
                    <a:pt x="4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9"/>
            <p:cNvSpPr/>
            <p:nvPr/>
          </p:nvSpPr>
          <p:spPr>
            <a:xfrm>
              <a:off x="5509288" y="1827692"/>
              <a:ext cx="29759" cy="29759"/>
            </a:xfrm>
            <a:custGeom>
              <a:rect b="b" l="l" r="r" t="t"/>
              <a:pathLst>
                <a:path extrusionOk="0" h="1601" w="1601">
                  <a:moveTo>
                    <a:pt x="1601" y="1"/>
                  </a:moveTo>
                  <a:cubicBezTo>
                    <a:pt x="719" y="1"/>
                    <a:pt x="3" y="716"/>
                    <a:pt x="1" y="1600"/>
                  </a:cubicBezTo>
                  <a:lnTo>
                    <a:pt x="1069" y="1600"/>
                  </a:lnTo>
                  <a:cubicBezTo>
                    <a:pt x="1363" y="1600"/>
                    <a:pt x="1601" y="1360"/>
                    <a:pt x="1601" y="1066"/>
                  </a:cubicBezTo>
                  <a:lnTo>
                    <a:pt x="1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29"/>
          <p:cNvGrpSpPr/>
          <p:nvPr/>
        </p:nvGrpSpPr>
        <p:grpSpPr>
          <a:xfrm>
            <a:off x="6113676" y="1666037"/>
            <a:ext cx="341108" cy="338301"/>
            <a:chOff x="3612610" y="3244538"/>
            <a:chExt cx="341108" cy="338301"/>
          </a:xfrm>
        </p:grpSpPr>
        <p:sp>
          <p:nvSpPr>
            <p:cNvPr id="1384" name="Google Shape;1384;p29"/>
            <p:cNvSpPr/>
            <p:nvPr/>
          </p:nvSpPr>
          <p:spPr>
            <a:xfrm>
              <a:off x="3690681" y="3366123"/>
              <a:ext cx="10744" cy="31878"/>
            </a:xfrm>
            <a:custGeom>
              <a:rect b="b" l="l" r="r" t="t"/>
              <a:pathLst>
                <a:path extrusionOk="0" h="1715" w="578">
                  <a:moveTo>
                    <a:pt x="1" y="1"/>
                  </a:moveTo>
                  <a:lnTo>
                    <a:pt x="1" y="1715"/>
                  </a:lnTo>
                  <a:cubicBezTo>
                    <a:pt x="282" y="1548"/>
                    <a:pt x="474" y="1269"/>
                    <a:pt x="528" y="949"/>
                  </a:cubicBezTo>
                  <a:cubicBezTo>
                    <a:pt x="565" y="740"/>
                    <a:pt x="578" y="24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9"/>
            <p:cNvSpPr/>
            <p:nvPr/>
          </p:nvSpPr>
          <p:spPr>
            <a:xfrm>
              <a:off x="3664806" y="3315173"/>
              <a:ext cx="6078" cy="20706"/>
            </a:xfrm>
            <a:custGeom>
              <a:rect b="b" l="l" r="r" t="t"/>
              <a:pathLst>
                <a:path extrusionOk="0" h="1114" w="327">
                  <a:moveTo>
                    <a:pt x="327" y="1"/>
                  </a:moveTo>
                  <a:cubicBezTo>
                    <a:pt x="178" y="119"/>
                    <a:pt x="78" y="288"/>
                    <a:pt x="44" y="476"/>
                  </a:cubicBezTo>
                  <a:cubicBezTo>
                    <a:pt x="0" y="703"/>
                    <a:pt x="54" y="913"/>
                    <a:pt x="182" y="1012"/>
                  </a:cubicBezTo>
                  <a:cubicBezTo>
                    <a:pt x="225" y="1047"/>
                    <a:pt x="275" y="1081"/>
                    <a:pt x="327" y="1114"/>
                  </a:cubicBezTo>
                  <a:lnTo>
                    <a:pt x="3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9"/>
            <p:cNvSpPr/>
            <p:nvPr/>
          </p:nvSpPr>
          <p:spPr>
            <a:xfrm>
              <a:off x="3875391" y="3485961"/>
              <a:ext cx="78328" cy="96878"/>
            </a:xfrm>
            <a:custGeom>
              <a:rect b="b" l="l" r="r" t="t"/>
              <a:pathLst>
                <a:path extrusionOk="0" h="5212" w="4214">
                  <a:moveTo>
                    <a:pt x="1219" y="0"/>
                  </a:moveTo>
                  <a:cubicBezTo>
                    <a:pt x="1038" y="0"/>
                    <a:pt x="854" y="47"/>
                    <a:pt x="686" y="144"/>
                  </a:cubicBezTo>
                  <a:cubicBezTo>
                    <a:pt x="176" y="438"/>
                    <a:pt x="1" y="1091"/>
                    <a:pt x="295" y="1601"/>
                  </a:cubicBezTo>
                  <a:lnTo>
                    <a:pt x="2074" y="4679"/>
                  </a:lnTo>
                  <a:cubicBezTo>
                    <a:pt x="2271" y="5020"/>
                    <a:pt x="2629" y="5211"/>
                    <a:pt x="2997" y="5211"/>
                  </a:cubicBezTo>
                  <a:cubicBezTo>
                    <a:pt x="3177" y="5211"/>
                    <a:pt x="3360" y="5165"/>
                    <a:pt x="3528" y="5068"/>
                  </a:cubicBezTo>
                  <a:cubicBezTo>
                    <a:pt x="4038" y="4774"/>
                    <a:pt x="4214" y="4122"/>
                    <a:pt x="3920" y="3611"/>
                  </a:cubicBezTo>
                  <a:lnTo>
                    <a:pt x="2143" y="533"/>
                  </a:lnTo>
                  <a:cubicBezTo>
                    <a:pt x="1946" y="192"/>
                    <a:pt x="1588" y="0"/>
                    <a:pt x="1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9"/>
            <p:cNvSpPr/>
            <p:nvPr/>
          </p:nvSpPr>
          <p:spPr>
            <a:xfrm>
              <a:off x="3743564" y="3312533"/>
              <a:ext cx="171823" cy="164983"/>
            </a:xfrm>
            <a:custGeom>
              <a:rect b="b" l="l" r="r" t="t"/>
              <a:pathLst>
                <a:path extrusionOk="0" h="8876" w="9244">
                  <a:moveTo>
                    <a:pt x="4661" y="0"/>
                  </a:moveTo>
                  <a:cubicBezTo>
                    <a:pt x="3968" y="0"/>
                    <a:pt x="3267" y="176"/>
                    <a:pt x="2624" y="547"/>
                  </a:cubicBezTo>
                  <a:cubicBezTo>
                    <a:pt x="672" y="1673"/>
                    <a:pt x="0" y="4178"/>
                    <a:pt x="1129" y="6130"/>
                  </a:cubicBezTo>
                  <a:cubicBezTo>
                    <a:pt x="1884" y="7441"/>
                    <a:pt x="3261" y="8174"/>
                    <a:pt x="4675" y="8174"/>
                  </a:cubicBezTo>
                  <a:cubicBezTo>
                    <a:pt x="5199" y="8174"/>
                    <a:pt x="5728" y="8073"/>
                    <a:pt x="6232" y="7864"/>
                  </a:cubicBezTo>
                  <a:lnTo>
                    <a:pt x="6816" y="8876"/>
                  </a:lnTo>
                  <a:cubicBezTo>
                    <a:pt x="7075" y="8623"/>
                    <a:pt x="7393" y="8439"/>
                    <a:pt x="7741" y="8342"/>
                  </a:cubicBezTo>
                  <a:lnTo>
                    <a:pt x="7155" y="7330"/>
                  </a:lnTo>
                  <a:cubicBezTo>
                    <a:pt x="8759" y="6102"/>
                    <a:pt x="9243" y="3839"/>
                    <a:pt x="8208" y="2043"/>
                  </a:cubicBezTo>
                  <a:cubicBezTo>
                    <a:pt x="7451" y="733"/>
                    <a:pt x="6075" y="0"/>
                    <a:pt x="46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9"/>
            <p:cNvSpPr/>
            <p:nvPr/>
          </p:nvSpPr>
          <p:spPr>
            <a:xfrm>
              <a:off x="3612610" y="3244538"/>
              <a:ext cx="218069" cy="323776"/>
            </a:xfrm>
            <a:custGeom>
              <a:rect b="b" l="l" r="r" t="t"/>
              <a:pathLst>
                <a:path extrusionOk="0" h="17419" w="11732">
                  <a:moveTo>
                    <a:pt x="3669" y="1779"/>
                  </a:moveTo>
                  <a:cubicBezTo>
                    <a:pt x="3963" y="1779"/>
                    <a:pt x="4201" y="2019"/>
                    <a:pt x="4201" y="2313"/>
                  </a:cubicBezTo>
                  <a:lnTo>
                    <a:pt x="4201" y="2586"/>
                  </a:lnTo>
                  <a:cubicBezTo>
                    <a:pt x="4719" y="2677"/>
                    <a:pt x="5085" y="2932"/>
                    <a:pt x="5262" y="3135"/>
                  </a:cubicBezTo>
                  <a:cubicBezTo>
                    <a:pt x="5441" y="3357"/>
                    <a:pt x="5413" y="3682"/>
                    <a:pt x="5199" y="3870"/>
                  </a:cubicBezTo>
                  <a:cubicBezTo>
                    <a:pt x="5098" y="3958"/>
                    <a:pt x="4972" y="4002"/>
                    <a:pt x="4847" y="4002"/>
                  </a:cubicBezTo>
                  <a:cubicBezTo>
                    <a:pt x="4707" y="4002"/>
                    <a:pt x="4566" y="3946"/>
                    <a:pt x="4462" y="3837"/>
                  </a:cubicBezTo>
                  <a:cubicBezTo>
                    <a:pt x="4386" y="3768"/>
                    <a:pt x="4298" y="3716"/>
                    <a:pt x="4201" y="3684"/>
                  </a:cubicBezTo>
                  <a:lnTo>
                    <a:pt x="4201" y="5407"/>
                  </a:lnTo>
                  <a:cubicBezTo>
                    <a:pt x="4296" y="5441"/>
                    <a:pt x="4391" y="5476"/>
                    <a:pt x="4484" y="5508"/>
                  </a:cubicBezTo>
                  <a:cubicBezTo>
                    <a:pt x="5420" y="5841"/>
                    <a:pt x="5943" y="6708"/>
                    <a:pt x="5781" y="7668"/>
                  </a:cubicBezTo>
                  <a:cubicBezTo>
                    <a:pt x="5701" y="8143"/>
                    <a:pt x="5463" y="8578"/>
                    <a:pt x="5108" y="8906"/>
                  </a:cubicBezTo>
                  <a:cubicBezTo>
                    <a:pt x="4853" y="9142"/>
                    <a:pt x="4540" y="9311"/>
                    <a:pt x="4201" y="9395"/>
                  </a:cubicBezTo>
                  <a:lnTo>
                    <a:pt x="4201" y="9777"/>
                  </a:lnTo>
                  <a:cubicBezTo>
                    <a:pt x="4201" y="10071"/>
                    <a:pt x="3963" y="10309"/>
                    <a:pt x="3669" y="10309"/>
                  </a:cubicBezTo>
                  <a:cubicBezTo>
                    <a:pt x="3375" y="10309"/>
                    <a:pt x="3135" y="10071"/>
                    <a:pt x="3135" y="9777"/>
                  </a:cubicBezTo>
                  <a:lnTo>
                    <a:pt x="3135" y="9447"/>
                  </a:lnTo>
                  <a:cubicBezTo>
                    <a:pt x="2705" y="9410"/>
                    <a:pt x="2348" y="9293"/>
                    <a:pt x="1842" y="8963"/>
                  </a:cubicBezTo>
                  <a:cubicBezTo>
                    <a:pt x="1596" y="8800"/>
                    <a:pt x="1527" y="8470"/>
                    <a:pt x="1689" y="8223"/>
                  </a:cubicBezTo>
                  <a:cubicBezTo>
                    <a:pt x="1790" y="8067"/>
                    <a:pt x="1961" y="7982"/>
                    <a:pt x="2135" y="7982"/>
                  </a:cubicBezTo>
                  <a:cubicBezTo>
                    <a:pt x="2235" y="7982"/>
                    <a:pt x="2336" y="8009"/>
                    <a:pt x="2426" y="8068"/>
                  </a:cubicBezTo>
                  <a:cubicBezTo>
                    <a:pt x="2713" y="8258"/>
                    <a:pt x="2895" y="8338"/>
                    <a:pt x="3135" y="8372"/>
                  </a:cubicBezTo>
                  <a:lnTo>
                    <a:pt x="3135" y="6120"/>
                  </a:lnTo>
                  <a:cubicBezTo>
                    <a:pt x="2795" y="5964"/>
                    <a:pt x="2540" y="5815"/>
                    <a:pt x="2331" y="5651"/>
                  </a:cubicBezTo>
                  <a:cubicBezTo>
                    <a:pt x="1890" y="5303"/>
                    <a:pt x="1687" y="4702"/>
                    <a:pt x="1803" y="4079"/>
                  </a:cubicBezTo>
                  <a:cubicBezTo>
                    <a:pt x="1931" y="3401"/>
                    <a:pt x="2404" y="2862"/>
                    <a:pt x="3035" y="2672"/>
                  </a:cubicBezTo>
                  <a:cubicBezTo>
                    <a:pt x="3070" y="2661"/>
                    <a:pt x="3102" y="2653"/>
                    <a:pt x="3135" y="2644"/>
                  </a:cubicBezTo>
                  <a:lnTo>
                    <a:pt x="3135" y="2313"/>
                  </a:lnTo>
                  <a:cubicBezTo>
                    <a:pt x="3135" y="2019"/>
                    <a:pt x="3375" y="1779"/>
                    <a:pt x="3669" y="1779"/>
                  </a:cubicBezTo>
                  <a:close/>
                  <a:moveTo>
                    <a:pt x="7110" y="11552"/>
                  </a:moveTo>
                  <a:cubicBezTo>
                    <a:pt x="7404" y="11552"/>
                    <a:pt x="7642" y="11792"/>
                    <a:pt x="7642" y="12086"/>
                  </a:cubicBezTo>
                  <a:cubicBezTo>
                    <a:pt x="7642" y="12380"/>
                    <a:pt x="7404" y="12620"/>
                    <a:pt x="7110" y="12620"/>
                  </a:cubicBezTo>
                  <a:lnTo>
                    <a:pt x="2134" y="12620"/>
                  </a:lnTo>
                  <a:cubicBezTo>
                    <a:pt x="1840" y="12620"/>
                    <a:pt x="1600" y="12380"/>
                    <a:pt x="1600" y="12086"/>
                  </a:cubicBezTo>
                  <a:cubicBezTo>
                    <a:pt x="1600" y="11792"/>
                    <a:pt x="1840" y="11552"/>
                    <a:pt x="2134" y="11552"/>
                  </a:cubicBezTo>
                  <a:close/>
                  <a:moveTo>
                    <a:pt x="4265" y="13686"/>
                  </a:moveTo>
                  <a:cubicBezTo>
                    <a:pt x="4562" y="13686"/>
                    <a:pt x="4799" y="13923"/>
                    <a:pt x="4799" y="14220"/>
                  </a:cubicBezTo>
                  <a:cubicBezTo>
                    <a:pt x="4799" y="14514"/>
                    <a:pt x="4562" y="14751"/>
                    <a:pt x="4265" y="14751"/>
                  </a:cubicBezTo>
                  <a:lnTo>
                    <a:pt x="2134" y="14751"/>
                  </a:lnTo>
                  <a:cubicBezTo>
                    <a:pt x="1840" y="14751"/>
                    <a:pt x="1600" y="14514"/>
                    <a:pt x="1600" y="14220"/>
                  </a:cubicBezTo>
                  <a:cubicBezTo>
                    <a:pt x="1600" y="13923"/>
                    <a:pt x="1840" y="13686"/>
                    <a:pt x="2134" y="13686"/>
                  </a:cubicBezTo>
                  <a:close/>
                  <a:moveTo>
                    <a:pt x="534" y="0"/>
                  </a:moveTo>
                  <a:cubicBezTo>
                    <a:pt x="240" y="0"/>
                    <a:pt x="0" y="240"/>
                    <a:pt x="0" y="534"/>
                  </a:cubicBezTo>
                  <a:lnTo>
                    <a:pt x="0" y="16885"/>
                  </a:lnTo>
                  <a:cubicBezTo>
                    <a:pt x="0" y="17179"/>
                    <a:pt x="240" y="17417"/>
                    <a:pt x="534" y="17419"/>
                  </a:cubicBezTo>
                  <a:lnTo>
                    <a:pt x="11198" y="17419"/>
                  </a:lnTo>
                  <a:cubicBezTo>
                    <a:pt x="11492" y="17419"/>
                    <a:pt x="11729" y="17179"/>
                    <a:pt x="11732" y="16885"/>
                  </a:cubicBezTo>
                  <a:lnTo>
                    <a:pt x="11732" y="12897"/>
                  </a:lnTo>
                  <a:cubicBezTo>
                    <a:pt x="11724" y="12897"/>
                    <a:pt x="11715" y="12897"/>
                    <a:pt x="11707" y="12897"/>
                  </a:cubicBezTo>
                  <a:cubicBezTo>
                    <a:pt x="10343" y="12897"/>
                    <a:pt x="9035" y="12355"/>
                    <a:pt x="8070" y="11390"/>
                  </a:cubicBezTo>
                  <a:cubicBezTo>
                    <a:pt x="6060" y="9380"/>
                    <a:pt x="6060" y="6111"/>
                    <a:pt x="8070" y="4101"/>
                  </a:cubicBezTo>
                  <a:cubicBezTo>
                    <a:pt x="9035" y="3136"/>
                    <a:pt x="10343" y="2594"/>
                    <a:pt x="11707" y="2594"/>
                  </a:cubicBezTo>
                  <a:cubicBezTo>
                    <a:pt x="11715" y="2594"/>
                    <a:pt x="11724" y="2594"/>
                    <a:pt x="11732" y="2594"/>
                  </a:cubicBezTo>
                  <a:lnTo>
                    <a:pt x="11732" y="534"/>
                  </a:lnTo>
                  <a:cubicBezTo>
                    <a:pt x="11732" y="240"/>
                    <a:pt x="11492" y="0"/>
                    <a:pt x="11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30"/>
          <p:cNvSpPr txBox="1"/>
          <p:nvPr>
            <p:ph idx="4" type="subTitle"/>
          </p:nvPr>
        </p:nvSpPr>
        <p:spPr>
          <a:xfrm>
            <a:off x="5052154" y="2333200"/>
            <a:ext cx="3378600" cy="3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Benefits</a:t>
            </a:r>
            <a:endParaRPr/>
          </a:p>
        </p:txBody>
      </p:sp>
      <p:sp>
        <p:nvSpPr>
          <p:cNvPr id="1394" name="Google Shape;1394;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User Feedback</a:t>
            </a:r>
            <a:endParaRPr/>
          </a:p>
        </p:txBody>
      </p:sp>
      <p:sp>
        <p:nvSpPr>
          <p:cNvPr id="1395" name="Google Shape;1395;p30"/>
          <p:cNvSpPr txBox="1"/>
          <p:nvPr>
            <p:ph idx="1" type="subTitle"/>
          </p:nvPr>
        </p:nvSpPr>
        <p:spPr>
          <a:xfrm>
            <a:off x="5052150" y="2697700"/>
            <a:ext cx="3378600" cy="15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benefits of this user interaction is that it allows us to understand what the user experienced from the model’s prediction. And using this data, we can modify our model to make it as accurate as can be and further improve the experience for future users.</a:t>
            </a:r>
            <a:endParaRPr/>
          </a:p>
        </p:txBody>
      </p:sp>
      <p:sp>
        <p:nvSpPr>
          <p:cNvPr id="1396" name="Google Shape;1396;p30"/>
          <p:cNvSpPr txBox="1"/>
          <p:nvPr>
            <p:ph idx="2" type="subTitle"/>
          </p:nvPr>
        </p:nvSpPr>
        <p:spPr>
          <a:xfrm>
            <a:off x="726800" y="2697700"/>
            <a:ext cx="3378600" cy="17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User Feedback was implemented by introducing a rating system in which the user rated the recommendation given by the program on a scale from 1-10. After this, the user feedback was stored in a list which could be used in the future to modify the program so that it may accustom more of the users’ needs.</a:t>
            </a:r>
            <a:endParaRPr/>
          </a:p>
        </p:txBody>
      </p:sp>
      <p:sp>
        <p:nvSpPr>
          <p:cNvPr id="1397" name="Google Shape;1397;p30"/>
          <p:cNvSpPr txBox="1"/>
          <p:nvPr>
            <p:ph idx="3" type="subTitle"/>
          </p:nvPr>
        </p:nvSpPr>
        <p:spPr>
          <a:xfrm>
            <a:off x="726799" y="2333200"/>
            <a:ext cx="3378600" cy="3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it is Implemented</a:t>
            </a:r>
            <a:endParaRPr/>
          </a:p>
        </p:txBody>
      </p:sp>
      <p:sp>
        <p:nvSpPr>
          <p:cNvPr id="1398" name="Google Shape;1398;p30"/>
          <p:cNvSpPr/>
          <p:nvPr/>
        </p:nvSpPr>
        <p:spPr>
          <a:xfrm>
            <a:off x="2080849" y="1489306"/>
            <a:ext cx="670500" cy="6705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0"/>
          <p:cNvSpPr/>
          <p:nvPr/>
        </p:nvSpPr>
        <p:spPr>
          <a:xfrm>
            <a:off x="6406204" y="1489306"/>
            <a:ext cx="670500" cy="6705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0" name="Google Shape;1400;p30"/>
          <p:cNvGrpSpPr/>
          <p:nvPr/>
        </p:nvGrpSpPr>
        <p:grpSpPr>
          <a:xfrm>
            <a:off x="2204557" y="1614717"/>
            <a:ext cx="423079" cy="419659"/>
            <a:chOff x="-4475825" y="3612425"/>
            <a:chExt cx="293825" cy="291450"/>
          </a:xfrm>
        </p:grpSpPr>
        <p:sp>
          <p:nvSpPr>
            <p:cNvPr id="1401" name="Google Shape;1401;p30"/>
            <p:cNvSpPr/>
            <p:nvPr/>
          </p:nvSpPr>
          <p:spPr>
            <a:xfrm>
              <a:off x="-4349800" y="3664400"/>
              <a:ext cx="34675" cy="33100"/>
            </a:xfrm>
            <a:custGeom>
              <a:rect b="b" l="l" r="r" t="t"/>
              <a:pathLst>
                <a:path extrusionOk="0" h="1324" w="1387">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0"/>
            <p:cNvSpPr/>
            <p:nvPr/>
          </p:nvSpPr>
          <p:spPr>
            <a:xfrm>
              <a:off x="-4366325" y="3714800"/>
              <a:ext cx="68525" cy="34700"/>
            </a:xfrm>
            <a:custGeom>
              <a:rect b="b" l="l" r="r" t="t"/>
              <a:pathLst>
                <a:path extrusionOk="0" h="1388" w="2741">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0"/>
            <p:cNvSpPr/>
            <p:nvPr/>
          </p:nvSpPr>
          <p:spPr>
            <a:xfrm>
              <a:off x="-4475825" y="3612425"/>
              <a:ext cx="293825" cy="291450"/>
            </a:xfrm>
            <a:custGeom>
              <a:rect b="b" l="l" r="r" t="t"/>
              <a:pathLst>
                <a:path extrusionOk="0" h="11658" w="11753">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4" name="Google Shape;1404;p30"/>
          <p:cNvGrpSpPr/>
          <p:nvPr/>
        </p:nvGrpSpPr>
        <p:grpSpPr>
          <a:xfrm>
            <a:off x="6527660" y="1613885"/>
            <a:ext cx="427578" cy="421351"/>
            <a:chOff x="-5254775" y="3631325"/>
            <a:chExt cx="296950" cy="292625"/>
          </a:xfrm>
        </p:grpSpPr>
        <p:sp>
          <p:nvSpPr>
            <p:cNvPr id="1405" name="Google Shape;1405;p30"/>
            <p:cNvSpPr/>
            <p:nvPr/>
          </p:nvSpPr>
          <p:spPr>
            <a:xfrm>
              <a:off x="-5246900" y="3766400"/>
              <a:ext cx="58300" cy="55150"/>
            </a:xfrm>
            <a:custGeom>
              <a:rect b="b" l="l" r="r" t="t"/>
              <a:pathLst>
                <a:path extrusionOk="0" h="2206" w="2332">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0"/>
            <p:cNvSpPr/>
            <p:nvPr/>
          </p:nvSpPr>
          <p:spPr>
            <a:xfrm>
              <a:off x="-5216175" y="3795550"/>
              <a:ext cx="58300" cy="55950"/>
            </a:xfrm>
            <a:custGeom>
              <a:rect b="b" l="l" r="r" t="t"/>
              <a:pathLst>
                <a:path extrusionOk="0" h="2238" w="2332">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0"/>
            <p:cNvSpPr/>
            <p:nvPr/>
          </p:nvSpPr>
          <p:spPr>
            <a:xfrm>
              <a:off x="-5185475" y="3826250"/>
              <a:ext cx="57525" cy="55750"/>
            </a:xfrm>
            <a:custGeom>
              <a:rect b="b" l="l" r="r" t="t"/>
              <a:pathLst>
                <a:path extrusionOk="0" h="2230" w="2301">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0"/>
            <p:cNvSpPr/>
            <p:nvPr/>
          </p:nvSpPr>
          <p:spPr>
            <a:xfrm>
              <a:off x="-5156325" y="3856375"/>
              <a:ext cx="58300" cy="55750"/>
            </a:xfrm>
            <a:custGeom>
              <a:rect b="b" l="l" r="r" t="t"/>
              <a:pathLst>
                <a:path extrusionOk="0" h="2230" w="2332">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0"/>
            <p:cNvSpPr/>
            <p:nvPr/>
          </p:nvSpPr>
          <p:spPr>
            <a:xfrm>
              <a:off x="-5105925" y="3886525"/>
              <a:ext cx="37050" cy="37425"/>
            </a:xfrm>
            <a:custGeom>
              <a:rect b="b" l="l" r="r" t="t"/>
              <a:pathLst>
                <a:path extrusionOk="0" h="1497" w="1482">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0"/>
            <p:cNvSpPr/>
            <p:nvPr/>
          </p:nvSpPr>
          <p:spPr>
            <a:xfrm>
              <a:off x="-5254775" y="3648050"/>
              <a:ext cx="278050" cy="248325"/>
            </a:xfrm>
            <a:custGeom>
              <a:rect b="b" l="l" r="r" t="t"/>
              <a:pathLst>
                <a:path extrusionOk="0" h="9933" w="11122">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0"/>
            <p:cNvSpPr/>
            <p:nvPr/>
          </p:nvSpPr>
          <p:spPr>
            <a:xfrm>
              <a:off x="-5163425" y="3631325"/>
              <a:ext cx="205600" cy="150450"/>
            </a:xfrm>
            <a:custGeom>
              <a:rect b="b" l="l" r="r" t="t"/>
              <a:pathLst>
                <a:path extrusionOk="0" h="6018" w="8224">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31"/>
          <p:cNvSpPr txBox="1"/>
          <p:nvPr>
            <p:ph idx="4" type="subTitle"/>
          </p:nvPr>
        </p:nvSpPr>
        <p:spPr>
          <a:xfrm>
            <a:off x="5052154" y="2333200"/>
            <a:ext cx="3378600" cy="3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Review System</a:t>
            </a:r>
            <a:endParaRPr/>
          </a:p>
        </p:txBody>
      </p:sp>
      <p:sp>
        <p:nvSpPr>
          <p:cNvPr id="1417" name="Google Shape;1417;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Additions</a:t>
            </a:r>
            <a:endParaRPr/>
          </a:p>
        </p:txBody>
      </p:sp>
      <p:sp>
        <p:nvSpPr>
          <p:cNvPr id="1418" name="Google Shape;1418;p31"/>
          <p:cNvSpPr txBox="1"/>
          <p:nvPr>
            <p:ph idx="1" type="subTitle"/>
          </p:nvPr>
        </p:nvSpPr>
        <p:spPr>
          <a:xfrm>
            <a:off x="5000675" y="2697700"/>
            <a:ext cx="3430200" cy="125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combination with further training, having a system where users can leave reviews can allow us to specifically know what our model needs to improve on. And it also allows the users to go into more depth on what they want out of the model compared to just a rating from 1-10.</a:t>
            </a:r>
            <a:endParaRPr/>
          </a:p>
        </p:txBody>
      </p:sp>
      <p:sp>
        <p:nvSpPr>
          <p:cNvPr id="1419" name="Google Shape;1419;p31"/>
          <p:cNvSpPr txBox="1"/>
          <p:nvPr>
            <p:ph idx="2" type="subTitle"/>
          </p:nvPr>
        </p:nvSpPr>
        <p:spPr>
          <a:xfrm>
            <a:off x="726800" y="2697700"/>
            <a:ext cx="3378600" cy="76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introducing more training data, variables, and aspects to our code, ARIMA will only continue to grow and improve its predictions, leading to a more accurate and functional model overall.</a:t>
            </a:r>
            <a:endParaRPr/>
          </a:p>
        </p:txBody>
      </p:sp>
      <p:sp>
        <p:nvSpPr>
          <p:cNvPr id="1420" name="Google Shape;1420;p31"/>
          <p:cNvSpPr txBox="1"/>
          <p:nvPr>
            <p:ph idx="3" type="subTitle"/>
          </p:nvPr>
        </p:nvSpPr>
        <p:spPr>
          <a:xfrm>
            <a:off x="726799" y="2333200"/>
            <a:ext cx="3378600" cy="3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Further ARIMA Training</a:t>
            </a:r>
            <a:endParaRPr/>
          </a:p>
        </p:txBody>
      </p:sp>
      <p:grpSp>
        <p:nvGrpSpPr>
          <p:cNvPr id="1421" name="Google Shape;1421;p31"/>
          <p:cNvGrpSpPr/>
          <p:nvPr/>
        </p:nvGrpSpPr>
        <p:grpSpPr>
          <a:xfrm>
            <a:off x="6572304" y="1655526"/>
            <a:ext cx="338301" cy="338061"/>
            <a:chOff x="6357186" y="3773111"/>
            <a:chExt cx="338301" cy="338061"/>
          </a:xfrm>
        </p:grpSpPr>
        <p:sp>
          <p:nvSpPr>
            <p:cNvPr id="1422" name="Google Shape;1422;p31"/>
            <p:cNvSpPr/>
            <p:nvPr/>
          </p:nvSpPr>
          <p:spPr>
            <a:xfrm>
              <a:off x="6516431" y="3773111"/>
              <a:ext cx="19814" cy="32844"/>
            </a:xfrm>
            <a:custGeom>
              <a:rect b="b" l="l" r="r" t="t"/>
              <a:pathLst>
                <a:path extrusionOk="0" h="1767" w="1066">
                  <a:moveTo>
                    <a:pt x="532" y="0"/>
                  </a:moveTo>
                  <a:cubicBezTo>
                    <a:pt x="242" y="0"/>
                    <a:pt x="7" y="232"/>
                    <a:pt x="0" y="521"/>
                  </a:cubicBezTo>
                  <a:lnTo>
                    <a:pt x="0" y="1233"/>
                  </a:lnTo>
                  <a:cubicBezTo>
                    <a:pt x="0" y="1527"/>
                    <a:pt x="238" y="1767"/>
                    <a:pt x="532" y="1767"/>
                  </a:cubicBezTo>
                  <a:cubicBezTo>
                    <a:pt x="828" y="1767"/>
                    <a:pt x="1066" y="1527"/>
                    <a:pt x="1066" y="1233"/>
                  </a:cubicBezTo>
                  <a:lnTo>
                    <a:pt x="1066" y="521"/>
                  </a:lnTo>
                  <a:cubicBezTo>
                    <a:pt x="1059" y="232"/>
                    <a:pt x="822" y="0"/>
                    <a:pt x="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1"/>
            <p:cNvSpPr/>
            <p:nvPr/>
          </p:nvSpPr>
          <p:spPr>
            <a:xfrm>
              <a:off x="6577939" y="3815882"/>
              <a:ext cx="33978" cy="26394"/>
            </a:xfrm>
            <a:custGeom>
              <a:rect b="b" l="l" r="r" t="t"/>
              <a:pathLst>
                <a:path extrusionOk="0" h="1420" w="1828">
                  <a:moveTo>
                    <a:pt x="1219" y="1"/>
                  </a:moveTo>
                  <a:cubicBezTo>
                    <a:pt x="1130" y="1"/>
                    <a:pt x="1041" y="22"/>
                    <a:pt x="958" y="69"/>
                  </a:cubicBezTo>
                  <a:lnTo>
                    <a:pt x="342" y="425"/>
                  </a:lnTo>
                  <a:cubicBezTo>
                    <a:pt x="87" y="572"/>
                    <a:pt x="1" y="899"/>
                    <a:pt x="148" y="1154"/>
                  </a:cubicBezTo>
                  <a:cubicBezTo>
                    <a:pt x="246" y="1325"/>
                    <a:pt x="425" y="1420"/>
                    <a:pt x="609" y="1420"/>
                  </a:cubicBezTo>
                  <a:cubicBezTo>
                    <a:pt x="700" y="1420"/>
                    <a:pt x="792" y="1397"/>
                    <a:pt x="876" y="1348"/>
                  </a:cubicBezTo>
                  <a:lnTo>
                    <a:pt x="1492" y="992"/>
                  </a:lnTo>
                  <a:cubicBezTo>
                    <a:pt x="1743" y="842"/>
                    <a:pt x="1827" y="520"/>
                    <a:pt x="1680" y="267"/>
                  </a:cubicBezTo>
                  <a:cubicBezTo>
                    <a:pt x="1582" y="96"/>
                    <a:pt x="1403" y="1"/>
                    <a:pt x="12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1"/>
            <p:cNvSpPr/>
            <p:nvPr/>
          </p:nvSpPr>
          <p:spPr>
            <a:xfrm>
              <a:off x="6551265" y="3784394"/>
              <a:ext cx="29350" cy="31376"/>
            </a:xfrm>
            <a:custGeom>
              <a:rect b="b" l="l" r="r" t="t"/>
              <a:pathLst>
                <a:path extrusionOk="0" h="1688" w="1579">
                  <a:moveTo>
                    <a:pt x="968" y="1"/>
                  </a:moveTo>
                  <a:cubicBezTo>
                    <a:pt x="785" y="1"/>
                    <a:pt x="607" y="96"/>
                    <a:pt x="508" y="267"/>
                  </a:cubicBezTo>
                  <a:lnTo>
                    <a:pt x="152" y="883"/>
                  </a:lnTo>
                  <a:cubicBezTo>
                    <a:pt x="0" y="1138"/>
                    <a:pt x="87" y="1469"/>
                    <a:pt x="344" y="1616"/>
                  </a:cubicBezTo>
                  <a:cubicBezTo>
                    <a:pt x="428" y="1664"/>
                    <a:pt x="520" y="1687"/>
                    <a:pt x="610" y="1687"/>
                  </a:cubicBezTo>
                  <a:cubicBezTo>
                    <a:pt x="796" y="1687"/>
                    <a:pt x="977" y="1589"/>
                    <a:pt x="1075" y="1415"/>
                  </a:cubicBezTo>
                  <a:lnTo>
                    <a:pt x="1431" y="801"/>
                  </a:lnTo>
                  <a:cubicBezTo>
                    <a:pt x="1578" y="546"/>
                    <a:pt x="1490" y="219"/>
                    <a:pt x="1235" y="72"/>
                  </a:cubicBezTo>
                  <a:cubicBezTo>
                    <a:pt x="1150" y="24"/>
                    <a:pt x="1059"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1"/>
            <p:cNvSpPr/>
            <p:nvPr/>
          </p:nvSpPr>
          <p:spPr>
            <a:xfrm>
              <a:off x="6472061" y="3784394"/>
              <a:ext cx="29350" cy="31376"/>
            </a:xfrm>
            <a:custGeom>
              <a:rect b="b" l="l" r="r" t="t"/>
              <a:pathLst>
                <a:path extrusionOk="0" h="1688" w="1579">
                  <a:moveTo>
                    <a:pt x="609" y="1"/>
                  </a:moveTo>
                  <a:cubicBezTo>
                    <a:pt x="518" y="1"/>
                    <a:pt x="426" y="24"/>
                    <a:pt x="342" y="72"/>
                  </a:cubicBezTo>
                  <a:cubicBezTo>
                    <a:pt x="87" y="219"/>
                    <a:pt x="1" y="546"/>
                    <a:pt x="148" y="801"/>
                  </a:cubicBezTo>
                  <a:lnTo>
                    <a:pt x="504" y="1415"/>
                  </a:lnTo>
                  <a:cubicBezTo>
                    <a:pt x="602" y="1589"/>
                    <a:pt x="783" y="1687"/>
                    <a:pt x="969" y="1687"/>
                  </a:cubicBezTo>
                  <a:cubicBezTo>
                    <a:pt x="1059" y="1687"/>
                    <a:pt x="1151" y="1664"/>
                    <a:pt x="1235" y="1616"/>
                  </a:cubicBezTo>
                  <a:cubicBezTo>
                    <a:pt x="1492" y="1469"/>
                    <a:pt x="1579" y="1138"/>
                    <a:pt x="1427" y="883"/>
                  </a:cubicBezTo>
                  <a:lnTo>
                    <a:pt x="1071" y="267"/>
                  </a:lnTo>
                  <a:cubicBezTo>
                    <a:pt x="972" y="96"/>
                    <a:pt x="79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1"/>
            <p:cNvSpPr/>
            <p:nvPr/>
          </p:nvSpPr>
          <p:spPr>
            <a:xfrm>
              <a:off x="6440480" y="3815771"/>
              <a:ext cx="34257" cy="26506"/>
            </a:xfrm>
            <a:custGeom>
              <a:rect b="b" l="l" r="r" t="t"/>
              <a:pathLst>
                <a:path extrusionOk="0" h="1426" w="1843">
                  <a:moveTo>
                    <a:pt x="612" y="0"/>
                  </a:moveTo>
                  <a:cubicBezTo>
                    <a:pt x="428" y="0"/>
                    <a:pt x="249" y="96"/>
                    <a:pt x="150" y="267"/>
                  </a:cubicBezTo>
                  <a:cubicBezTo>
                    <a:pt x="1" y="524"/>
                    <a:pt x="92" y="853"/>
                    <a:pt x="351" y="998"/>
                  </a:cubicBezTo>
                  <a:lnTo>
                    <a:pt x="967" y="1354"/>
                  </a:lnTo>
                  <a:cubicBezTo>
                    <a:pt x="1051" y="1403"/>
                    <a:pt x="1143" y="1426"/>
                    <a:pt x="1233" y="1426"/>
                  </a:cubicBezTo>
                  <a:cubicBezTo>
                    <a:pt x="1417" y="1426"/>
                    <a:pt x="1596" y="1331"/>
                    <a:pt x="1695" y="1160"/>
                  </a:cubicBezTo>
                  <a:cubicBezTo>
                    <a:pt x="1842" y="905"/>
                    <a:pt x="1754" y="578"/>
                    <a:pt x="1499" y="431"/>
                  </a:cubicBezTo>
                  <a:lnTo>
                    <a:pt x="883" y="75"/>
                  </a:lnTo>
                  <a:cubicBezTo>
                    <a:pt x="798" y="24"/>
                    <a:pt x="704" y="0"/>
                    <a:pt x="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1"/>
            <p:cNvSpPr/>
            <p:nvPr/>
          </p:nvSpPr>
          <p:spPr>
            <a:xfrm>
              <a:off x="6501356" y="3985629"/>
              <a:ext cx="49963" cy="63142"/>
            </a:xfrm>
            <a:custGeom>
              <a:rect b="b" l="l" r="r" t="t"/>
              <a:pathLst>
                <a:path extrusionOk="0" h="3397" w="2688">
                  <a:moveTo>
                    <a:pt x="1343" y="0"/>
                  </a:moveTo>
                  <a:cubicBezTo>
                    <a:pt x="608" y="0"/>
                    <a:pt x="11" y="597"/>
                    <a:pt x="11" y="1334"/>
                  </a:cubicBezTo>
                  <a:lnTo>
                    <a:pt x="11" y="2045"/>
                  </a:lnTo>
                  <a:cubicBezTo>
                    <a:pt x="1" y="2787"/>
                    <a:pt x="599" y="3396"/>
                    <a:pt x="1343" y="3396"/>
                  </a:cubicBezTo>
                  <a:cubicBezTo>
                    <a:pt x="2087" y="3396"/>
                    <a:pt x="2688" y="2787"/>
                    <a:pt x="2677" y="2045"/>
                  </a:cubicBezTo>
                  <a:lnTo>
                    <a:pt x="2677" y="1334"/>
                  </a:lnTo>
                  <a:cubicBezTo>
                    <a:pt x="2675" y="597"/>
                    <a:pt x="2080" y="0"/>
                    <a:pt x="1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1"/>
            <p:cNvSpPr/>
            <p:nvPr/>
          </p:nvSpPr>
          <p:spPr>
            <a:xfrm>
              <a:off x="6476764" y="4052212"/>
              <a:ext cx="99146" cy="58960"/>
            </a:xfrm>
            <a:custGeom>
              <a:rect b="b" l="l" r="r" t="t"/>
              <a:pathLst>
                <a:path extrusionOk="0" h="3172" w="5334">
                  <a:moveTo>
                    <a:pt x="829" y="0"/>
                  </a:moveTo>
                  <a:cubicBezTo>
                    <a:pt x="299" y="502"/>
                    <a:pt x="1" y="1200"/>
                    <a:pt x="1" y="1928"/>
                  </a:cubicBezTo>
                  <a:lnTo>
                    <a:pt x="1" y="2637"/>
                  </a:lnTo>
                  <a:cubicBezTo>
                    <a:pt x="1" y="2933"/>
                    <a:pt x="241" y="3171"/>
                    <a:pt x="535" y="3171"/>
                  </a:cubicBezTo>
                  <a:lnTo>
                    <a:pt x="4800" y="3171"/>
                  </a:lnTo>
                  <a:cubicBezTo>
                    <a:pt x="5093" y="3171"/>
                    <a:pt x="5333" y="2933"/>
                    <a:pt x="5333" y="2637"/>
                  </a:cubicBezTo>
                  <a:lnTo>
                    <a:pt x="5333" y="1928"/>
                  </a:lnTo>
                  <a:cubicBezTo>
                    <a:pt x="5333" y="1200"/>
                    <a:pt x="5033" y="502"/>
                    <a:pt x="4506" y="0"/>
                  </a:cubicBezTo>
                  <a:cubicBezTo>
                    <a:pt x="4027" y="574"/>
                    <a:pt x="3346" y="861"/>
                    <a:pt x="2666" y="861"/>
                  </a:cubicBezTo>
                  <a:cubicBezTo>
                    <a:pt x="1986" y="861"/>
                    <a:pt x="1306" y="574"/>
                    <a:pt x="8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1"/>
            <p:cNvSpPr/>
            <p:nvPr/>
          </p:nvSpPr>
          <p:spPr>
            <a:xfrm>
              <a:off x="6381946" y="3985629"/>
              <a:ext cx="49591" cy="62770"/>
            </a:xfrm>
            <a:custGeom>
              <a:rect b="b" l="l" r="r" t="t"/>
              <a:pathLst>
                <a:path extrusionOk="0" h="3377" w="2668">
                  <a:moveTo>
                    <a:pt x="1334" y="0"/>
                  </a:moveTo>
                  <a:cubicBezTo>
                    <a:pt x="599" y="0"/>
                    <a:pt x="2" y="597"/>
                    <a:pt x="2" y="1334"/>
                  </a:cubicBezTo>
                  <a:lnTo>
                    <a:pt x="2" y="2045"/>
                  </a:lnTo>
                  <a:cubicBezTo>
                    <a:pt x="0" y="2780"/>
                    <a:pt x="599" y="3377"/>
                    <a:pt x="1334" y="3377"/>
                  </a:cubicBezTo>
                  <a:cubicBezTo>
                    <a:pt x="2071" y="3377"/>
                    <a:pt x="2668" y="2780"/>
                    <a:pt x="2668" y="2045"/>
                  </a:cubicBezTo>
                  <a:lnTo>
                    <a:pt x="2668" y="1334"/>
                  </a:lnTo>
                  <a:cubicBezTo>
                    <a:pt x="2666" y="597"/>
                    <a:pt x="2071" y="0"/>
                    <a:pt x="1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1"/>
            <p:cNvSpPr/>
            <p:nvPr/>
          </p:nvSpPr>
          <p:spPr>
            <a:xfrm>
              <a:off x="6357186" y="4052212"/>
              <a:ext cx="99109" cy="58960"/>
            </a:xfrm>
            <a:custGeom>
              <a:rect b="b" l="l" r="r" t="t"/>
              <a:pathLst>
                <a:path extrusionOk="0" h="3172" w="5332">
                  <a:moveTo>
                    <a:pt x="826" y="0"/>
                  </a:moveTo>
                  <a:cubicBezTo>
                    <a:pt x="299" y="502"/>
                    <a:pt x="1" y="1200"/>
                    <a:pt x="1" y="1928"/>
                  </a:cubicBezTo>
                  <a:lnTo>
                    <a:pt x="1" y="2637"/>
                  </a:lnTo>
                  <a:cubicBezTo>
                    <a:pt x="1" y="2933"/>
                    <a:pt x="238" y="3171"/>
                    <a:pt x="532" y="3171"/>
                  </a:cubicBezTo>
                  <a:lnTo>
                    <a:pt x="4799" y="3171"/>
                  </a:lnTo>
                  <a:cubicBezTo>
                    <a:pt x="5093" y="3171"/>
                    <a:pt x="5331" y="2933"/>
                    <a:pt x="5331" y="2637"/>
                  </a:cubicBezTo>
                  <a:lnTo>
                    <a:pt x="5331" y="1928"/>
                  </a:lnTo>
                  <a:cubicBezTo>
                    <a:pt x="5331" y="1200"/>
                    <a:pt x="5033" y="502"/>
                    <a:pt x="4506" y="0"/>
                  </a:cubicBezTo>
                  <a:cubicBezTo>
                    <a:pt x="4027" y="574"/>
                    <a:pt x="3346" y="861"/>
                    <a:pt x="2666" y="861"/>
                  </a:cubicBezTo>
                  <a:cubicBezTo>
                    <a:pt x="1986" y="861"/>
                    <a:pt x="1305" y="574"/>
                    <a:pt x="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1"/>
            <p:cNvSpPr/>
            <p:nvPr/>
          </p:nvSpPr>
          <p:spPr>
            <a:xfrm>
              <a:off x="6621138" y="3985629"/>
              <a:ext cx="49554" cy="62770"/>
            </a:xfrm>
            <a:custGeom>
              <a:rect b="b" l="l" r="r" t="t"/>
              <a:pathLst>
                <a:path extrusionOk="0" h="3377" w="2666">
                  <a:moveTo>
                    <a:pt x="1334" y="0"/>
                  </a:moveTo>
                  <a:cubicBezTo>
                    <a:pt x="597" y="0"/>
                    <a:pt x="0" y="597"/>
                    <a:pt x="0" y="1334"/>
                  </a:cubicBezTo>
                  <a:lnTo>
                    <a:pt x="0" y="2045"/>
                  </a:lnTo>
                  <a:cubicBezTo>
                    <a:pt x="0" y="2780"/>
                    <a:pt x="597" y="3377"/>
                    <a:pt x="1334" y="3377"/>
                  </a:cubicBezTo>
                  <a:cubicBezTo>
                    <a:pt x="2069" y="3377"/>
                    <a:pt x="2666" y="2780"/>
                    <a:pt x="2666" y="2045"/>
                  </a:cubicBezTo>
                  <a:lnTo>
                    <a:pt x="2666" y="1334"/>
                  </a:lnTo>
                  <a:cubicBezTo>
                    <a:pt x="2666" y="597"/>
                    <a:pt x="2069" y="0"/>
                    <a:pt x="1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1"/>
            <p:cNvSpPr/>
            <p:nvPr/>
          </p:nvSpPr>
          <p:spPr>
            <a:xfrm>
              <a:off x="6596341" y="4052212"/>
              <a:ext cx="99146" cy="58960"/>
            </a:xfrm>
            <a:custGeom>
              <a:rect b="b" l="l" r="r" t="t"/>
              <a:pathLst>
                <a:path extrusionOk="0" h="3172" w="5334">
                  <a:moveTo>
                    <a:pt x="829" y="0"/>
                  </a:moveTo>
                  <a:cubicBezTo>
                    <a:pt x="299" y="502"/>
                    <a:pt x="1" y="1200"/>
                    <a:pt x="1" y="1928"/>
                  </a:cubicBezTo>
                  <a:lnTo>
                    <a:pt x="1" y="2637"/>
                  </a:lnTo>
                  <a:cubicBezTo>
                    <a:pt x="1" y="2933"/>
                    <a:pt x="241" y="3171"/>
                    <a:pt x="535" y="3171"/>
                  </a:cubicBezTo>
                  <a:lnTo>
                    <a:pt x="4800" y="3171"/>
                  </a:lnTo>
                  <a:cubicBezTo>
                    <a:pt x="5093" y="3171"/>
                    <a:pt x="5333" y="2933"/>
                    <a:pt x="5333" y="2637"/>
                  </a:cubicBezTo>
                  <a:lnTo>
                    <a:pt x="5333" y="1928"/>
                  </a:lnTo>
                  <a:cubicBezTo>
                    <a:pt x="5333" y="1200"/>
                    <a:pt x="5035" y="502"/>
                    <a:pt x="4506" y="0"/>
                  </a:cubicBezTo>
                  <a:cubicBezTo>
                    <a:pt x="4027" y="574"/>
                    <a:pt x="3347" y="861"/>
                    <a:pt x="2667" y="861"/>
                  </a:cubicBezTo>
                  <a:cubicBezTo>
                    <a:pt x="1987" y="861"/>
                    <a:pt x="1307" y="574"/>
                    <a:pt x="8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1"/>
            <p:cNvSpPr/>
            <p:nvPr/>
          </p:nvSpPr>
          <p:spPr>
            <a:xfrm>
              <a:off x="6499906" y="3938044"/>
              <a:ext cx="52863" cy="29759"/>
            </a:xfrm>
            <a:custGeom>
              <a:rect b="b" l="l" r="r" t="t"/>
              <a:pathLst>
                <a:path extrusionOk="0" h="1601" w="2844">
                  <a:moveTo>
                    <a:pt x="1" y="1"/>
                  </a:moveTo>
                  <a:lnTo>
                    <a:pt x="1" y="889"/>
                  </a:lnTo>
                  <a:cubicBezTo>
                    <a:pt x="1" y="1283"/>
                    <a:pt x="319" y="1601"/>
                    <a:pt x="712" y="1601"/>
                  </a:cubicBezTo>
                  <a:lnTo>
                    <a:pt x="2134" y="1601"/>
                  </a:lnTo>
                  <a:cubicBezTo>
                    <a:pt x="2526" y="1601"/>
                    <a:pt x="2843" y="1283"/>
                    <a:pt x="2843" y="889"/>
                  </a:cubicBezTo>
                  <a:lnTo>
                    <a:pt x="28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1"/>
            <p:cNvSpPr/>
            <p:nvPr/>
          </p:nvSpPr>
          <p:spPr>
            <a:xfrm>
              <a:off x="6472712" y="3819117"/>
              <a:ext cx="107213" cy="99146"/>
            </a:xfrm>
            <a:custGeom>
              <a:rect b="b" l="l" r="r" t="t"/>
              <a:pathLst>
                <a:path extrusionOk="0" h="5334" w="5768">
                  <a:moveTo>
                    <a:pt x="2884" y="1"/>
                  </a:moveTo>
                  <a:cubicBezTo>
                    <a:pt x="1786" y="1"/>
                    <a:pt x="800" y="675"/>
                    <a:pt x="400" y="1700"/>
                  </a:cubicBezTo>
                  <a:cubicBezTo>
                    <a:pt x="0" y="2724"/>
                    <a:pt x="273" y="3887"/>
                    <a:pt x="1081" y="4631"/>
                  </a:cubicBezTo>
                  <a:cubicBezTo>
                    <a:pt x="1284" y="4814"/>
                    <a:pt x="1416" y="5063"/>
                    <a:pt x="1453" y="5333"/>
                  </a:cubicBezTo>
                  <a:lnTo>
                    <a:pt x="4315" y="5333"/>
                  </a:lnTo>
                  <a:cubicBezTo>
                    <a:pt x="4354" y="5063"/>
                    <a:pt x="4486" y="4814"/>
                    <a:pt x="4687" y="4631"/>
                  </a:cubicBezTo>
                  <a:cubicBezTo>
                    <a:pt x="5497" y="3887"/>
                    <a:pt x="5768" y="2724"/>
                    <a:pt x="5368" y="1700"/>
                  </a:cubicBezTo>
                  <a:cubicBezTo>
                    <a:pt x="4970" y="675"/>
                    <a:pt x="3984"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31"/>
          <p:cNvGrpSpPr/>
          <p:nvPr/>
        </p:nvGrpSpPr>
        <p:grpSpPr>
          <a:xfrm>
            <a:off x="2287241" y="1655405"/>
            <a:ext cx="257716" cy="338303"/>
            <a:chOff x="2528624" y="2193656"/>
            <a:chExt cx="257716" cy="338303"/>
          </a:xfrm>
        </p:grpSpPr>
        <p:sp>
          <p:nvSpPr>
            <p:cNvPr id="1436" name="Google Shape;1436;p31"/>
            <p:cNvSpPr/>
            <p:nvPr/>
          </p:nvSpPr>
          <p:spPr>
            <a:xfrm>
              <a:off x="2528624" y="2253119"/>
              <a:ext cx="257716" cy="214779"/>
            </a:xfrm>
            <a:custGeom>
              <a:rect b="b" l="l" r="r" t="t"/>
              <a:pathLst>
                <a:path extrusionOk="0" h="11555" w="13865">
                  <a:moveTo>
                    <a:pt x="6932" y="1423"/>
                  </a:moveTo>
                  <a:cubicBezTo>
                    <a:pt x="7226" y="1423"/>
                    <a:pt x="7464" y="1661"/>
                    <a:pt x="7464" y="1957"/>
                  </a:cubicBezTo>
                  <a:lnTo>
                    <a:pt x="7464" y="4800"/>
                  </a:lnTo>
                  <a:cubicBezTo>
                    <a:pt x="7464" y="5094"/>
                    <a:pt x="7226" y="5334"/>
                    <a:pt x="6932" y="5334"/>
                  </a:cubicBezTo>
                  <a:cubicBezTo>
                    <a:pt x="6638" y="5334"/>
                    <a:pt x="6398" y="5094"/>
                    <a:pt x="6398" y="4800"/>
                  </a:cubicBezTo>
                  <a:lnTo>
                    <a:pt x="6398" y="2489"/>
                  </a:lnTo>
                  <a:lnTo>
                    <a:pt x="6325" y="2489"/>
                  </a:lnTo>
                  <a:cubicBezTo>
                    <a:pt x="6029" y="2489"/>
                    <a:pt x="5791" y="2251"/>
                    <a:pt x="5791" y="1957"/>
                  </a:cubicBezTo>
                  <a:cubicBezTo>
                    <a:pt x="5791" y="1661"/>
                    <a:pt x="6029" y="1423"/>
                    <a:pt x="6325" y="1423"/>
                  </a:cubicBezTo>
                  <a:close/>
                  <a:moveTo>
                    <a:pt x="2845" y="1778"/>
                  </a:moveTo>
                  <a:lnTo>
                    <a:pt x="2845" y="4800"/>
                  </a:lnTo>
                  <a:cubicBezTo>
                    <a:pt x="2845" y="5098"/>
                    <a:pt x="2877" y="5394"/>
                    <a:pt x="2942" y="5686"/>
                  </a:cubicBezTo>
                  <a:cubicBezTo>
                    <a:pt x="1896" y="5643"/>
                    <a:pt x="1068" y="4780"/>
                    <a:pt x="1068" y="3734"/>
                  </a:cubicBezTo>
                  <a:lnTo>
                    <a:pt x="1068" y="2666"/>
                  </a:lnTo>
                  <a:cubicBezTo>
                    <a:pt x="1068" y="2178"/>
                    <a:pt x="1466" y="1780"/>
                    <a:pt x="1956" y="1778"/>
                  </a:cubicBezTo>
                  <a:close/>
                  <a:moveTo>
                    <a:pt x="11908" y="1778"/>
                  </a:moveTo>
                  <a:cubicBezTo>
                    <a:pt x="12399" y="1780"/>
                    <a:pt x="12797" y="2175"/>
                    <a:pt x="12797" y="2666"/>
                  </a:cubicBezTo>
                  <a:lnTo>
                    <a:pt x="12797" y="3734"/>
                  </a:lnTo>
                  <a:cubicBezTo>
                    <a:pt x="12795" y="4780"/>
                    <a:pt x="11969" y="5643"/>
                    <a:pt x="10923" y="5686"/>
                  </a:cubicBezTo>
                  <a:cubicBezTo>
                    <a:pt x="10988" y="5394"/>
                    <a:pt x="11020" y="5098"/>
                    <a:pt x="11020" y="4800"/>
                  </a:cubicBezTo>
                  <a:lnTo>
                    <a:pt x="11020" y="1778"/>
                  </a:lnTo>
                  <a:close/>
                  <a:moveTo>
                    <a:pt x="2845" y="1"/>
                  </a:moveTo>
                  <a:lnTo>
                    <a:pt x="2845" y="712"/>
                  </a:lnTo>
                  <a:lnTo>
                    <a:pt x="1956" y="712"/>
                  </a:lnTo>
                  <a:cubicBezTo>
                    <a:pt x="878" y="714"/>
                    <a:pt x="2" y="1587"/>
                    <a:pt x="0" y="2666"/>
                  </a:cubicBezTo>
                  <a:lnTo>
                    <a:pt x="0" y="3734"/>
                  </a:lnTo>
                  <a:cubicBezTo>
                    <a:pt x="2" y="5401"/>
                    <a:pt x="1355" y="6754"/>
                    <a:pt x="3024" y="6754"/>
                  </a:cubicBezTo>
                  <a:lnTo>
                    <a:pt x="3344" y="6754"/>
                  </a:lnTo>
                  <a:cubicBezTo>
                    <a:pt x="3867" y="7711"/>
                    <a:pt x="4749" y="8420"/>
                    <a:pt x="5795" y="8727"/>
                  </a:cubicBezTo>
                  <a:cubicBezTo>
                    <a:pt x="5657" y="9726"/>
                    <a:pt x="5320" y="10688"/>
                    <a:pt x="4801" y="11555"/>
                  </a:cubicBezTo>
                  <a:lnTo>
                    <a:pt x="9066" y="11555"/>
                  </a:lnTo>
                  <a:cubicBezTo>
                    <a:pt x="8547" y="10688"/>
                    <a:pt x="8208" y="9726"/>
                    <a:pt x="8072" y="8727"/>
                  </a:cubicBezTo>
                  <a:cubicBezTo>
                    <a:pt x="9118" y="8420"/>
                    <a:pt x="10000" y="7711"/>
                    <a:pt x="10521" y="6754"/>
                  </a:cubicBezTo>
                  <a:lnTo>
                    <a:pt x="10843" y="6754"/>
                  </a:lnTo>
                  <a:cubicBezTo>
                    <a:pt x="12512" y="6752"/>
                    <a:pt x="13863" y="5401"/>
                    <a:pt x="13865" y="3734"/>
                  </a:cubicBezTo>
                  <a:lnTo>
                    <a:pt x="13865" y="2666"/>
                  </a:lnTo>
                  <a:cubicBezTo>
                    <a:pt x="13863" y="1587"/>
                    <a:pt x="12987" y="712"/>
                    <a:pt x="11908" y="712"/>
                  </a:cubicBezTo>
                  <a:lnTo>
                    <a:pt x="11020" y="712"/>
                  </a:lnTo>
                  <a:lnTo>
                    <a:pt x="110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1"/>
            <p:cNvSpPr/>
            <p:nvPr/>
          </p:nvSpPr>
          <p:spPr>
            <a:xfrm>
              <a:off x="2561358" y="2193656"/>
              <a:ext cx="191600" cy="39684"/>
            </a:xfrm>
            <a:custGeom>
              <a:rect b="b" l="l" r="r" t="t"/>
              <a:pathLst>
                <a:path extrusionOk="0" h="2135" w="10308">
                  <a:moveTo>
                    <a:pt x="1068" y="0"/>
                  </a:moveTo>
                  <a:cubicBezTo>
                    <a:pt x="479" y="0"/>
                    <a:pt x="1" y="477"/>
                    <a:pt x="1" y="1068"/>
                  </a:cubicBezTo>
                  <a:cubicBezTo>
                    <a:pt x="1" y="1658"/>
                    <a:pt x="479" y="2134"/>
                    <a:pt x="1068" y="2134"/>
                  </a:cubicBezTo>
                  <a:cubicBezTo>
                    <a:pt x="1073" y="2134"/>
                    <a:pt x="1078" y="2134"/>
                    <a:pt x="1084" y="2134"/>
                  </a:cubicBezTo>
                  <a:lnTo>
                    <a:pt x="9259" y="2134"/>
                  </a:lnTo>
                  <a:cubicBezTo>
                    <a:pt x="9841" y="2125"/>
                    <a:pt x="10307" y="1650"/>
                    <a:pt x="10307" y="1068"/>
                  </a:cubicBezTo>
                  <a:cubicBezTo>
                    <a:pt x="10307" y="485"/>
                    <a:pt x="9841" y="11"/>
                    <a:pt x="9259" y="1"/>
                  </a:cubicBezTo>
                  <a:lnTo>
                    <a:pt x="1084" y="1"/>
                  </a:lnTo>
                  <a:cubicBezTo>
                    <a:pt x="1078" y="1"/>
                    <a:pt x="1073" y="0"/>
                    <a:pt x="1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1"/>
            <p:cNvSpPr/>
            <p:nvPr/>
          </p:nvSpPr>
          <p:spPr>
            <a:xfrm>
              <a:off x="2561637" y="2487702"/>
              <a:ext cx="191637" cy="44257"/>
            </a:xfrm>
            <a:custGeom>
              <a:rect b="b" l="l" r="r" t="t"/>
              <a:pathLst>
                <a:path extrusionOk="0" h="2381" w="10310">
                  <a:moveTo>
                    <a:pt x="1851" y="0"/>
                  </a:moveTo>
                  <a:cubicBezTo>
                    <a:pt x="829" y="0"/>
                    <a:pt x="3" y="826"/>
                    <a:pt x="1" y="1848"/>
                  </a:cubicBezTo>
                  <a:cubicBezTo>
                    <a:pt x="3" y="2142"/>
                    <a:pt x="241" y="2380"/>
                    <a:pt x="535" y="2380"/>
                  </a:cubicBezTo>
                  <a:lnTo>
                    <a:pt x="9776" y="2380"/>
                  </a:lnTo>
                  <a:cubicBezTo>
                    <a:pt x="10070" y="2380"/>
                    <a:pt x="10310" y="2142"/>
                    <a:pt x="10310" y="1848"/>
                  </a:cubicBezTo>
                  <a:cubicBezTo>
                    <a:pt x="10310" y="828"/>
                    <a:pt x="9482" y="0"/>
                    <a:pt x="8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9" name="Google Shape;1439;p31"/>
          <p:cNvSpPr/>
          <p:nvPr/>
        </p:nvSpPr>
        <p:spPr>
          <a:xfrm>
            <a:off x="2080849" y="1489306"/>
            <a:ext cx="670500" cy="6705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1"/>
          <p:cNvSpPr/>
          <p:nvPr/>
        </p:nvSpPr>
        <p:spPr>
          <a:xfrm>
            <a:off x="6406204" y="1489306"/>
            <a:ext cx="670500" cy="6705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32"/>
          <p:cNvSpPr txBox="1"/>
          <p:nvPr>
            <p:ph type="title"/>
          </p:nvPr>
        </p:nvSpPr>
        <p:spPr>
          <a:xfrm>
            <a:off x="2351763" y="2517800"/>
            <a:ext cx="4448100" cy="78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100"/>
              <a:t>Thanks!</a:t>
            </a:r>
            <a:endParaRPr sz="7100"/>
          </a:p>
        </p:txBody>
      </p:sp>
      <p:grpSp>
        <p:nvGrpSpPr>
          <p:cNvPr id="1446" name="Google Shape;1446;p32"/>
          <p:cNvGrpSpPr/>
          <p:nvPr/>
        </p:nvGrpSpPr>
        <p:grpSpPr>
          <a:xfrm>
            <a:off x="-53625" y="212425"/>
            <a:ext cx="9258875" cy="1036921"/>
            <a:chOff x="-53625" y="212425"/>
            <a:chExt cx="9258875" cy="1036921"/>
          </a:xfrm>
        </p:grpSpPr>
        <p:grpSp>
          <p:nvGrpSpPr>
            <p:cNvPr id="1447" name="Google Shape;1447;p32"/>
            <p:cNvGrpSpPr/>
            <p:nvPr/>
          </p:nvGrpSpPr>
          <p:grpSpPr>
            <a:xfrm>
              <a:off x="-1" y="1119581"/>
              <a:ext cx="9144134" cy="129765"/>
              <a:chOff x="237925" y="603400"/>
              <a:chExt cx="3162200" cy="44875"/>
            </a:xfrm>
          </p:grpSpPr>
          <p:sp>
            <p:nvSpPr>
              <p:cNvPr id="1448" name="Google Shape;1448;p32"/>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0" name="Google Shape;1450;p32"/>
            <p:cNvGrpSpPr/>
            <p:nvPr/>
          </p:nvGrpSpPr>
          <p:grpSpPr>
            <a:xfrm>
              <a:off x="-60" y="366677"/>
              <a:ext cx="9144241" cy="752984"/>
              <a:chOff x="3813375" y="4614537"/>
              <a:chExt cx="3441825" cy="496888"/>
            </a:xfrm>
          </p:grpSpPr>
          <p:sp>
            <p:nvSpPr>
              <p:cNvPr id="1451" name="Google Shape;1451;p32"/>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2"/>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2"/>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2"/>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2"/>
              <p:cNvSpPr/>
              <p:nvPr/>
            </p:nvSpPr>
            <p:spPr>
              <a:xfrm>
                <a:off x="4801475" y="4954544"/>
                <a:ext cx="29303" cy="156862"/>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2"/>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2"/>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2"/>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2"/>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2"/>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2"/>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2"/>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2"/>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2"/>
              <p:cNvSpPr/>
              <p:nvPr/>
            </p:nvSpPr>
            <p:spPr>
              <a:xfrm>
                <a:off x="4157901" y="4934847"/>
                <a:ext cx="29322" cy="176561"/>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2"/>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2"/>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2"/>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2"/>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2"/>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2"/>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2"/>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2"/>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2"/>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2"/>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2"/>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2"/>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2"/>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2"/>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2"/>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2"/>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2"/>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2"/>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2"/>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2"/>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2"/>
              <p:cNvSpPr/>
              <p:nvPr/>
            </p:nvSpPr>
            <p:spPr>
              <a:xfrm>
                <a:off x="5645122" y="4614537"/>
                <a:ext cx="25228" cy="496875"/>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2"/>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2"/>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2"/>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2"/>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2"/>
              <p:cNvSpPr/>
              <p:nvPr/>
            </p:nvSpPr>
            <p:spPr>
              <a:xfrm>
                <a:off x="5890624" y="4792541"/>
                <a:ext cx="29303" cy="318843"/>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2"/>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2"/>
              <p:cNvSpPr/>
              <p:nvPr/>
            </p:nvSpPr>
            <p:spPr>
              <a:xfrm>
                <a:off x="5989625" y="4861600"/>
                <a:ext cx="29303" cy="249794"/>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2"/>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2"/>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2"/>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2"/>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2"/>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2"/>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2"/>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2"/>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2"/>
              <p:cNvSpPr/>
              <p:nvPr/>
            </p:nvSpPr>
            <p:spPr>
              <a:xfrm>
                <a:off x="6387679" y="4666274"/>
                <a:ext cx="25247" cy="445132"/>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2"/>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2"/>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2"/>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2"/>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2"/>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2"/>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2"/>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2"/>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2"/>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2"/>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2"/>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1" name="Google Shape;1521;p32"/>
            <p:cNvSpPr/>
            <p:nvPr/>
          </p:nvSpPr>
          <p:spPr>
            <a:xfrm>
              <a:off x="-53625" y="212425"/>
              <a:ext cx="9258875" cy="907175"/>
            </a:xfrm>
            <a:custGeom>
              <a:rect b="b" l="l" r="r" t="t"/>
              <a:pathLst>
                <a:path extrusionOk="0" h="36287" w="370355">
                  <a:moveTo>
                    <a:pt x="0" y="36287"/>
                  </a:moveTo>
                  <a:lnTo>
                    <a:pt x="67043" y="18157"/>
                  </a:lnTo>
                  <a:lnTo>
                    <a:pt x="123003" y="30361"/>
                  </a:lnTo>
                  <a:lnTo>
                    <a:pt x="198154" y="5574"/>
                  </a:lnTo>
                  <a:lnTo>
                    <a:pt x="235510" y="21648"/>
                  </a:lnTo>
                  <a:lnTo>
                    <a:pt x="277182" y="9295"/>
                  </a:lnTo>
                  <a:lnTo>
                    <a:pt x="308957" y="29833"/>
                  </a:lnTo>
                  <a:lnTo>
                    <a:pt x="370355" y="0"/>
                  </a:lnTo>
                </a:path>
              </a:pathLst>
            </a:custGeom>
            <a:noFill/>
            <a:ln cap="flat" cmpd="sng" w="38100">
              <a:solidFill>
                <a:schemeClr val="dk2"/>
              </a:solidFill>
              <a:prstDash val="solid"/>
              <a:round/>
              <a:headEnd len="med" w="med" type="none"/>
              <a:tailEnd len="med" w="med" type="none"/>
            </a:ln>
          </p:spPr>
        </p:sp>
      </p:grpSp>
      <p:sp>
        <p:nvSpPr>
          <p:cNvPr id="1522" name="Google Shape;1522;p32"/>
          <p:cNvSpPr/>
          <p:nvPr/>
        </p:nvSpPr>
        <p:spPr>
          <a:xfrm>
            <a:off x="2079800" y="3857625"/>
            <a:ext cx="5338200" cy="808500"/>
          </a:xfrm>
          <a:prstGeom prst="rect">
            <a:avLst/>
          </a:prstGeom>
          <a:solidFill>
            <a:srgbClr val="FFFC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name="Investing in the Stock Market Pitch Deck by Slidesgo">
  <a:themeElements>
    <a:clrScheme name="Simple Light">
      <a:dk1>
        <a:srgbClr val="7C4E1C"/>
      </a:dk1>
      <a:lt1>
        <a:srgbClr val="FFFCF7"/>
      </a:lt1>
      <a:dk2>
        <a:srgbClr val="CA871E"/>
      </a:dk2>
      <a:lt2>
        <a:srgbClr val="ECD4C0"/>
      </a:lt2>
      <a:accent1>
        <a:srgbClr val="C3B5A7"/>
      </a:accent1>
      <a:accent2>
        <a:srgbClr val="FFFFFF"/>
      </a:accent2>
      <a:accent3>
        <a:srgbClr val="FFFFFF"/>
      </a:accent3>
      <a:accent4>
        <a:srgbClr val="FFFFFF"/>
      </a:accent4>
      <a:accent5>
        <a:srgbClr val="FFFFFF"/>
      </a:accent5>
      <a:accent6>
        <a:srgbClr val="FFFFFF"/>
      </a:accent6>
      <a:hlink>
        <a:srgbClr val="7C4E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