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0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4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4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2CF4-C424-4D8D-A3D6-5055C7C024B5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B2E8-662E-41EF-B7FC-5C60B9BCD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1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9144000" cy="48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496" y="998692"/>
            <a:ext cx="9131629" cy="4860616"/>
            <a:chOff x="12371" y="188640"/>
            <a:chExt cx="9131629" cy="48606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1" y="188640"/>
              <a:ext cx="9131629" cy="48606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68266">
              <a:off x="5433046" y="3051777"/>
              <a:ext cx="636810" cy="103666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35378">
              <a:off x="7134522" y="1747190"/>
              <a:ext cx="636810" cy="7838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80112" y="1198493"/>
              <a:ext cx="459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/>
                <a:t>L</a:t>
              </a:r>
              <a:endParaRPr lang="en-GB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8692" y="1311587"/>
              <a:ext cx="459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b="1" dirty="0" smtClean="0"/>
                <a:t>θ</a:t>
              </a:r>
              <a:endParaRPr lang="en-GB" sz="3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5207" y="2204048"/>
              <a:ext cx="445711" cy="342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0112" y="4469050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Gravitational force</a:t>
              </a:r>
              <a:endParaRPr lang="en-GB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7471" y="143469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Dampening force</a:t>
              </a:r>
              <a:endParaRPr lang="en-GB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7983" y="3861048"/>
              <a:ext cx="1926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Resulting force</a:t>
              </a:r>
              <a:endParaRPr lang="en-GB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6885" y="2546124"/>
              <a:ext cx="459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/>
                <a:t>m</a:t>
              </a:r>
              <a:endParaRPr lang="en-GB" sz="3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4013" y="404664"/>
              <a:ext cx="8077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pivot</a:t>
              </a:r>
              <a:endParaRPr lang="en-GB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4013" y="1772816"/>
              <a:ext cx="8077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arm</a:t>
              </a:r>
              <a:endParaRPr lang="en-GB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3676962"/>
              <a:ext cx="10726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“bob”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7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8836" y="-135642"/>
            <a:ext cx="7459148" cy="6732994"/>
            <a:chOff x="3759166" y="188640"/>
            <a:chExt cx="5384834" cy="48606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1"/>
            <a:stretch/>
          </p:blipFill>
          <p:spPr>
            <a:xfrm>
              <a:off x="3759166" y="188640"/>
              <a:ext cx="5384834" cy="48606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68266">
              <a:off x="5433046" y="3051777"/>
              <a:ext cx="636810" cy="103666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35378">
              <a:off x="7134522" y="1747190"/>
              <a:ext cx="636810" cy="7838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80112" y="1198493"/>
              <a:ext cx="459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/>
                <a:t>L</a:t>
              </a:r>
              <a:endParaRPr lang="en-GB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8692" y="1311587"/>
              <a:ext cx="459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b="1" dirty="0" smtClean="0"/>
                <a:t>θ</a:t>
              </a:r>
              <a:endParaRPr lang="en-GB" sz="3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5207" y="2204048"/>
              <a:ext cx="445711" cy="342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0112" y="4469050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Gravitational force</a:t>
              </a:r>
              <a:endParaRPr lang="en-GB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7471" y="1434697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Dampening force</a:t>
              </a:r>
              <a:endParaRPr lang="en-GB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7983" y="3861048"/>
              <a:ext cx="1926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Resulting force</a:t>
              </a:r>
              <a:endParaRPr lang="en-GB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6885" y="2546124"/>
              <a:ext cx="459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/>
                <a:t>m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62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23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Fowler</dc:creator>
  <cp:lastModifiedBy>Kathryn Fowler</cp:lastModifiedBy>
  <cp:revision>4</cp:revision>
  <dcterms:created xsi:type="dcterms:W3CDTF">2017-03-12T11:08:14Z</dcterms:created>
  <dcterms:modified xsi:type="dcterms:W3CDTF">2017-03-15T21:15:45Z</dcterms:modified>
</cp:coreProperties>
</file>