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426A-171C-4E61-AFE3-24145C49A06C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5580-09D4-40BA-8275-17C865465F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23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426A-171C-4E61-AFE3-24145C49A06C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5580-09D4-40BA-8275-17C865465F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33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426A-171C-4E61-AFE3-24145C49A06C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5580-09D4-40BA-8275-17C865465F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62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426A-171C-4E61-AFE3-24145C49A06C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5580-09D4-40BA-8275-17C865465F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61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426A-171C-4E61-AFE3-24145C49A06C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5580-09D4-40BA-8275-17C865465F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60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426A-171C-4E61-AFE3-24145C49A06C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5580-09D4-40BA-8275-17C865465F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13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426A-171C-4E61-AFE3-24145C49A06C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5580-09D4-40BA-8275-17C865465F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51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426A-171C-4E61-AFE3-24145C49A06C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5580-09D4-40BA-8275-17C865465F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10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426A-171C-4E61-AFE3-24145C49A06C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5580-09D4-40BA-8275-17C865465F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19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426A-171C-4E61-AFE3-24145C49A06C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5580-09D4-40BA-8275-17C865465F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0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426A-171C-4E61-AFE3-24145C49A06C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5580-09D4-40BA-8275-17C865465F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19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E426A-171C-4E61-AFE3-24145C49A06C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D5580-09D4-40BA-8275-17C865465F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7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t="35701" r="18800" b="56155"/>
          <a:stretch/>
        </p:blipFill>
        <p:spPr bwMode="auto">
          <a:xfrm>
            <a:off x="484909" y="0"/>
            <a:ext cx="8174182" cy="59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19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8" t="44318" r="19236" b="44444"/>
          <a:stretch/>
        </p:blipFill>
        <p:spPr bwMode="auto">
          <a:xfrm>
            <a:off x="478972" y="0"/>
            <a:ext cx="8186057" cy="82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91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5" t="57576" r="19236" b="21212"/>
          <a:stretch/>
        </p:blipFill>
        <p:spPr bwMode="auto">
          <a:xfrm>
            <a:off x="464457" y="0"/>
            <a:ext cx="8215087" cy="155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50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9" t="26421" r="19014" b="51609"/>
          <a:stretch/>
        </p:blipFill>
        <p:spPr bwMode="auto">
          <a:xfrm>
            <a:off x="450272" y="0"/>
            <a:ext cx="8243456" cy="160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90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7" t="50000" r="18901" b="33532"/>
          <a:stretch/>
        </p:blipFill>
        <p:spPr bwMode="auto">
          <a:xfrm>
            <a:off x="449942" y="0"/>
            <a:ext cx="8244116" cy="1204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86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8" t="69318" r="19124" b="11706"/>
          <a:stretch/>
        </p:blipFill>
        <p:spPr bwMode="auto">
          <a:xfrm>
            <a:off x="471715" y="0"/>
            <a:ext cx="8200571" cy="1388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59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Fowler</dc:creator>
  <cp:lastModifiedBy>Kathryn Fowler</cp:lastModifiedBy>
  <cp:revision>2</cp:revision>
  <dcterms:created xsi:type="dcterms:W3CDTF">2017-04-03T17:00:39Z</dcterms:created>
  <dcterms:modified xsi:type="dcterms:W3CDTF">2017-04-03T17:18:21Z</dcterms:modified>
</cp:coreProperties>
</file>