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1"/>
  </p:normalViewPr>
  <p:slideViewPr>
    <p:cSldViewPr snapToGrid="0" snapToObjects="1">
      <p:cViewPr varScale="1">
        <p:scale>
          <a:sx n="146" d="100"/>
          <a:sy n="146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7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Note to users of this template:  I intentionally made this very plain, but feel free to make it beautiful!  Add pictures, colors, etc. 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BUT, keep it to about 5 minutes!!  If you wind up with more than 7 slides in total, you are probably not going to have enough time!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Practice, out loud, several times before your actual presentation.  Time yourself!</a:t>
            </a:r>
          </a:p>
        </p:txBody>
      </p:sp>
    </p:spTree>
    <p:extLst>
      <p:ext uri="{BB962C8B-B14F-4D97-AF65-F5344CB8AC3E}">
        <p14:creationId xmlns:p14="http://schemas.microsoft.com/office/powerpoint/2010/main" val="4573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My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</a:t>
            </a:r>
          </a:p>
          <a:p>
            <a:endParaRPr lang="en-US" dirty="0"/>
          </a:p>
          <a:p>
            <a:r>
              <a:rPr lang="en-US" dirty="0"/>
              <a:t>The central research question my project will address:  How/Why/Is/Can … ... ? </a:t>
            </a:r>
          </a:p>
        </p:txBody>
      </p:sp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Compelling reason(s) to study my question</a:t>
            </a:r>
          </a:p>
        </p:txBody>
      </p:sp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answer this question by using the following data set from Dryad </a:t>
            </a:r>
            <a:r>
              <a:rPr lang="is-IS" dirty="0"/>
              <a:t>… </a:t>
            </a:r>
          </a:p>
          <a:p>
            <a:endParaRPr lang="is-IS" dirty="0"/>
          </a:p>
          <a:p>
            <a:r>
              <a:rPr lang="is-IS" dirty="0"/>
              <a:t>Some notes about the study that produced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specifics about the dataset</a:t>
            </a:r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will involve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Macintosh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Title of My Project</vt:lpstr>
      <vt:lpstr>Motivation and Background</vt:lpstr>
      <vt:lpstr>Approach</vt:lpstr>
      <vt:lpstr>About the Data</vt:lpstr>
      <vt:lpstr>Anticipated Details</vt:lpstr>
      <vt:lpstr>Anticipated Results</vt:lpstr>
    </vt:vector>
  </TitlesOfParts>
  <Company>University of Colorado Boulder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Sam Flaxman</cp:lastModifiedBy>
  <cp:revision>8</cp:revision>
  <dcterms:created xsi:type="dcterms:W3CDTF">2015-03-02T05:00:33Z</dcterms:created>
  <dcterms:modified xsi:type="dcterms:W3CDTF">2019-03-30T02:30:25Z</dcterms:modified>
</cp:coreProperties>
</file>