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5" r:id="rId4"/>
    <p:sldId id="258" r:id="rId5"/>
    <p:sldId id="262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8B8E-5C27-E447-AE88-C0FD60CCB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672" y="2012436"/>
            <a:ext cx="7896644" cy="1470025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Nest box visitation variation in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wild great tits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2CDFC-4696-EF48-84F5-47B1348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46076"/>
            <a:ext cx="5088194" cy="17454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Kathryn Grabenstein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Independent Project 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16 April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11D40-816A-0A47-B214-9641D5E37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818" r="17280"/>
          <a:stretch/>
        </p:blipFill>
        <p:spPr>
          <a:xfrm>
            <a:off x="-530250" y="-277089"/>
            <a:ext cx="3291840" cy="2611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D0F79-0380-274E-B687-33F2550BA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77" b="4562"/>
          <a:stretch/>
        </p:blipFill>
        <p:spPr>
          <a:xfrm flipH="1">
            <a:off x="6217920" y="3749040"/>
            <a:ext cx="292608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visit multiple sites?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 birds, individuals visit multiple potential nesting locations prior to the breeding season but unknown if for:</a:t>
            </a:r>
          </a:p>
          <a:p>
            <a:pPr lvl="1"/>
            <a:r>
              <a:rPr lang="en-US" dirty="0">
                <a:latin typeface="Helvetica" pitchFamily="2" charset="0"/>
              </a:rPr>
              <a:t>Information gathering</a:t>
            </a:r>
          </a:p>
          <a:p>
            <a:pPr lvl="1"/>
            <a:r>
              <a:rPr lang="en-US" dirty="0">
                <a:latin typeface="Helvetica" pitchFamily="2" charset="0"/>
              </a:rPr>
              <a:t>Competition for sites</a:t>
            </a:r>
          </a:p>
          <a:p>
            <a:pPr lvl="1"/>
            <a:r>
              <a:rPr lang="en-US" dirty="0">
                <a:latin typeface="Helvetica" pitchFamily="2" charset="0"/>
              </a:rPr>
              <a:t>Extra-pair mating </a:t>
            </a:r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DB68-555C-5C48-BF4B-5DDD4D74A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0389"/>
            <a:ext cx="9144000" cy="19566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What is the frequency of nest box visits for individuals based on demographic characters?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60E5-A7D3-1544-A998-C818A42B5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30235"/>
            <a:ext cx="9144000" cy="2791692"/>
          </a:xfrm>
        </p:spPr>
        <p:txBody>
          <a:bodyPr>
            <a:normAutofit fontScale="92500"/>
          </a:bodyPr>
          <a:lstStyle/>
          <a:p>
            <a:r>
              <a:rPr lang="en-US" i="1" dirty="0">
                <a:latin typeface="Helvetica" pitchFamily="2" charset="0"/>
              </a:rPr>
              <a:t>How many unique nest boxes do individuals visit? </a:t>
            </a:r>
          </a:p>
          <a:p>
            <a:r>
              <a:rPr lang="en-US" i="1" dirty="0">
                <a:latin typeface="Helvetica" pitchFamily="2" charset="0"/>
              </a:rPr>
              <a:t>How does this vary with age, sex &amp; breeding status?</a:t>
            </a:r>
          </a:p>
          <a:p>
            <a:r>
              <a:rPr lang="en-US" i="1" dirty="0">
                <a:latin typeface="Helvetica" pitchFamily="2" charset="0"/>
              </a:rPr>
              <a:t>What boxes do individuals prefer? </a:t>
            </a:r>
          </a:p>
          <a:p>
            <a:r>
              <a:rPr lang="en-US" i="1" dirty="0">
                <a:latin typeface="Helvetica" pitchFamily="2" charset="0"/>
              </a:rPr>
              <a:t>Do visitations to preferred boxes vary based on demography?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ADDD9B-7B08-E144-AE65-1E6B16CD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475"/>
            <a:ext cx="9144000" cy="2498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2148C-7611-2940-B589-ADC91F098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5" r="8779"/>
          <a:stretch/>
        </p:blipFill>
        <p:spPr>
          <a:xfrm>
            <a:off x="339212" y="2937905"/>
            <a:ext cx="1946788" cy="3381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709D5-F355-3748-A4CC-43590C43D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05" r="19881"/>
          <a:stretch/>
        </p:blipFill>
        <p:spPr>
          <a:xfrm>
            <a:off x="2698952" y="3314344"/>
            <a:ext cx="2816942" cy="2628900"/>
          </a:xfrm>
          <a:prstGeom prst="rect">
            <a:avLst/>
          </a:prstGeom>
        </p:spPr>
      </p:pic>
      <p:pic>
        <p:nvPicPr>
          <p:cNvPr id="1026" name="Picture 2" descr="Image result for great tit nest">
            <a:extLst>
              <a:ext uri="{FF2B5EF4-FFF2-40B4-BE49-F238E27FC236}">
                <a16:creationId xmlns:a16="http://schemas.microsoft.com/office/drawing/2014/main" id="{2C63AFC6-9900-D54E-B677-39FC0632C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2" r="13802"/>
          <a:stretch/>
        </p:blipFill>
        <p:spPr bwMode="auto">
          <a:xfrm>
            <a:off x="6017342" y="3196411"/>
            <a:ext cx="2846439" cy="274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&gt;3,000 observations of individuals visiting nest boxes</a:t>
            </a:r>
          </a:p>
          <a:p>
            <a:r>
              <a:rPr lang="en-US" dirty="0"/>
              <a:t>Each row is single individual’s visit</a:t>
            </a:r>
          </a:p>
          <a:p>
            <a:r>
              <a:rPr lang="en-US" dirty="0"/>
              <a:t>Tag ID, date, sex, age, box, 'Day'= the day of this visit by this individual to this </a:t>
            </a:r>
            <a:r>
              <a:rPr lang="en-US" dirty="0" err="1"/>
              <a:t>nestbox</a:t>
            </a:r>
            <a:r>
              <a:rPr lang="en-US" dirty="0"/>
              <a:t> (days since Feb 1st), 'diff'= the number of days difference between the day of this visit by this bird to this box and the day it laid its first egg</a:t>
            </a:r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4BB-B040-4B4D-9EC1-3D5528B2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8BC6-04ED-ED45-9CAD-EC9307B8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Using the *</a:t>
            </a:r>
            <a:r>
              <a:rPr lang="en-US" dirty="0" err="1"/>
              <a:t>obs.dryad</a:t>
            </a:r>
            <a:r>
              <a:rPr lang="en-US" dirty="0"/>
              <a:t>* file, I will first tally the number of visits to unique boxes for each individual </a:t>
            </a:r>
          </a:p>
          <a:p>
            <a:r>
              <a:rPr lang="en-US" dirty="0"/>
              <a:t>2. I will then assess the relationship between unique nest boxes visited by an individual and its age, sex, and breeding status.</a:t>
            </a:r>
          </a:p>
          <a:p>
            <a:r>
              <a:rPr lang="en-US" dirty="0"/>
              <a:t>3. I will graph visits to unique nest boxes by age, sex, &amp; breeding status</a:t>
            </a:r>
          </a:p>
        </p:txBody>
      </p:sp>
    </p:spTree>
    <p:extLst>
      <p:ext uri="{BB962C8B-B14F-4D97-AF65-F5344CB8AC3E}">
        <p14:creationId xmlns:p14="http://schemas.microsoft.com/office/powerpoint/2010/main" val="14081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645AA-9913-A44D-AEAB-F12322D88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0"/>
          <a:stretch/>
        </p:blipFill>
        <p:spPr>
          <a:xfrm>
            <a:off x="457200" y="1417638"/>
            <a:ext cx="8408774" cy="43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Shed insights into demographic factors associated with nest site scouting prior to breeding season</a:t>
            </a:r>
          </a:p>
          <a:p>
            <a:r>
              <a:rPr lang="en-US" dirty="0"/>
              <a:t>Describe variation in nest box visitation rates across pre-breeding season</a:t>
            </a:r>
          </a:p>
        </p:txBody>
      </p:sp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267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Nest box visitation variation in  wild great tits </vt:lpstr>
      <vt:lpstr>Why visit multiple sites?</vt:lpstr>
      <vt:lpstr>What is the frequency of nest box visits for individuals based on demographic characters? </vt:lpstr>
      <vt:lpstr>PowerPoint Presentation</vt:lpstr>
      <vt:lpstr>Show me the data </vt:lpstr>
      <vt:lpstr>Analysis</vt:lpstr>
      <vt:lpstr>Analysis</vt:lpstr>
      <vt:lpstr>Anticipated Results</vt:lpstr>
    </vt:vector>
  </TitlesOfParts>
  <Company>University of Colorado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Microsoft Office User</cp:lastModifiedBy>
  <cp:revision>15</cp:revision>
  <dcterms:created xsi:type="dcterms:W3CDTF">2015-03-02T05:00:33Z</dcterms:created>
  <dcterms:modified xsi:type="dcterms:W3CDTF">2019-04-16T20:28:29Z</dcterms:modified>
</cp:coreProperties>
</file>