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20BAE-5B08-4609-4412-676AA60A9CE2}" v="106" dt="2024-04-30T15:18:02.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416622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76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130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8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25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008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00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31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33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4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737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29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64054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28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21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255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6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379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64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8254" y="1821634"/>
            <a:ext cx="8654853" cy="1310671"/>
          </a:xfrm>
        </p:spPr>
        <p:txBody>
          <a:bodyPr>
            <a:normAutofit/>
          </a:bodyPr>
          <a:lstStyle/>
          <a:p>
            <a:pPr algn="ctr"/>
            <a:r>
              <a:rPr lang="en-IN" altLang="en-US" sz="3600" b="1" dirty="0">
                <a:solidFill>
                  <a:schemeClr val="accent1"/>
                </a:solidFill>
                <a:latin typeface="Arial" panose="020B0604020202020204" pitchFamily="34" charset="0"/>
                <a:cs typeface="Arial" panose="020B0604020202020204" pitchFamily="34" charset="0"/>
              </a:rPr>
              <a:t>STUDENTS PERFORMANCE</a:t>
            </a:r>
            <a:r>
              <a:rPr lang="en-US" sz="3600" b="1" dirty="0">
                <a:solidFill>
                  <a:schemeClr val="accent1"/>
                </a:solidFill>
                <a:latin typeface="Arial" panose="020B0604020202020204" pitchFamily="34" charset="0"/>
                <a:cs typeface="Arial" panose="020B0604020202020204" pitchFamily="34" charset="0"/>
              </a:rPr>
              <a:t> </a:t>
            </a:r>
            <a:r>
              <a:rPr lang="en-IN" altLang="en-US" sz="3600" b="1" dirty="0">
                <a:solidFill>
                  <a:schemeClr val="accent1"/>
                </a:solidFill>
                <a:latin typeface="Arial" panose="020B0604020202020204" pitchFamily="34" charset="0"/>
                <a:cs typeface="Arial" panose="020B0604020202020204" pitchFamily="34" charset="0"/>
              </a:rPr>
              <a:t>IN EXAMS ANALYSIS</a:t>
            </a:r>
            <a:r>
              <a:rPr lang="en-US" sz="3600"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262547" y="24990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2480553" y="3706238"/>
            <a:ext cx="8023247" cy="2031325"/>
          </a:xfrm>
          <a:prstGeom prst="rect">
            <a:avLst/>
          </a:prstGeom>
          <a:noFill/>
        </p:spPr>
        <p:txBody>
          <a:bodyPr wrap="square" lIns="91440" tIns="45720" rIns="91440" bIns="45720" rtlCol="0" anchor="t">
            <a:spAutoFit/>
          </a:bodyPr>
          <a:lstStyle/>
          <a:p>
            <a:r>
              <a:rPr lang="en-US" b="1" dirty="0">
                <a:solidFill>
                  <a:schemeClr val="accent1">
                    <a:lumMod val="75000"/>
                  </a:schemeClr>
                </a:solidFill>
                <a:latin typeface="Arial"/>
                <a:cs typeface="Arial"/>
              </a:rPr>
              <a:t>Presented By:</a:t>
            </a:r>
          </a:p>
          <a:p>
            <a:r>
              <a:rPr lang="en-US" b="1" dirty="0" smtClean="0">
                <a:solidFill>
                  <a:schemeClr val="accent1">
                    <a:lumMod val="75000"/>
                  </a:schemeClr>
                </a:solidFill>
                <a:latin typeface="Arial"/>
                <a:cs typeface="Arial"/>
              </a:rPr>
              <a:t>Name: </a:t>
            </a:r>
            <a:r>
              <a:rPr lang="en-US" b="1" dirty="0" smtClean="0">
                <a:solidFill>
                  <a:schemeClr val="accent1">
                    <a:lumMod val="75000"/>
                  </a:schemeClr>
                </a:solidFill>
                <a:latin typeface="Arial"/>
                <a:cs typeface="Arial"/>
              </a:rPr>
              <a:t>V. Kathryn </a:t>
            </a:r>
            <a:r>
              <a:rPr lang="en-US" b="1" dirty="0" err="1" smtClean="0">
                <a:solidFill>
                  <a:schemeClr val="accent1">
                    <a:lumMod val="75000"/>
                  </a:schemeClr>
                </a:solidFill>
                <a:latin typeface="Arial"/>
                <a:cs typeface="Arial"/>
              </a:rPr>
              <a:t>kruba</a:t>
            </a:r>
            <a:r>
              <a:rPr lang="en-US" b="1" dirty="0" smtClean="0">
                <a:solidFill>
                  <a:schemeClr val="accent1">
                    <a:lumMod val="75000"/>
                  </a:schemeClr>
                </a:solidFill>
                <a:latin typeface="Arial"/>
                <a:cs typeface="Arial"/>
              </a:rPr>
              <a:t>,</a:t>
            </a:r>
          </a:p>
          <a:p>
            <a:r>
              <a:rPr lang="en-US" b="1" dirty="0" smtClean="0">
                <a:solidFill>
                  <a:schemeClr val="accent1">
                    <a:lumMod val="75000"/>
                  </a:schemeClr>
                </a:solidFill>
                <a:latin typeface="Arial"/>
                <a:cs typeface="Arial"/>
              </a:rPr>
              <a:t>Roll No.: </a:t>
            </a:r>
            <a:r>
              <a:rPr lang="en-US" b="1" dirty="0" smtClean="0">
                <a:solidFill>
                  <a:schemeClr val="accent1">
                    <a:lumMod val="75000"/>
                  </a:schemeClr>
                </a:solidFill>
                <a:latin typeface="Arial"/>
                <a:cs typeface="Arial"/>
              </a:rPr>
              <a:t>2021303018</a:t>
            </a:r>
            <a:endParaRPr lang="en-US" b="1" dirty="0">
              <a:solidFill>
                <a:schemeClr val="accent1">
                  <a:lumMod val="75000"/>
                </a:schemeClr>
              </a:solidFill>
              <a:latin typeface="Arial"/>
              <a:cs typeface="Arial"/>
            </a:endParaRPr>
          </a:p>
          <a:p>
            <a:r>
              <a:rPr lang="en-IN" altLang="en-US"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b="1" dirty="0">
                <a:solidFill>
                  <a:schemeClr val="accent1">
                    <a:lumMod val="75000"/>
                  </a:schemeClr>
                </a:solidFill>
                <a:latin typeface="Arial" panose="020B0604020202020204"/>
                <a:cs typeface="Arial" panose="020B0604020202020204"/>
              </a:rPr>
              <a:t>Department: B</a:t>
            </a:r>
            <a:r>
              <a:rPr lang="en-IN" altLang="en-US" b="1" dirty="0" smtClean="0">
                <a:solidFill>
                  <a:schemeClr val="accent1">
                    <a:lumMod val="75000"/>
                  </a:schemeClr>
                </a:solidFill>
                <a:latin typeface="Arial" panose="020B0604020202020204"/>
                <a:cs typeface="Arial" panose="020B0604020202020204"/>
              </a:rPr>
              <a:t>. Tech</a:t>
            </a:r>
            <a:r>
              <a:rPr lang="en-IN" altLang="en-US" b="1" dirty="0">
                <a:solidFill>
                  <a:schemeClr val="accent1">
                    <a:lumMod val="75000"/>
                  </a:schemeClr>
                </a:solidFill>
                <a:latin typeface="Arial" panose="020B0604020202020204"/>
                <a:cs typeface="Arial" panose="020B0604020202020204"/>
              </a:rPr>
              <a:t> </a:t>
            </a:r>
            <a:r>
              <a:rPr lang="en-IN" altLang="en-US" b="1" dirty="0" smtClean="0">
                <a:solidFill>
                  <a:schemeClr val="accent1">
                    <a:lumMod val="75000"/>
                  </a:schemeClr>
                </a:solidFill>
                <a:latin typeface="Arial" panose="020B0604020202020204"/>
                <a:cs typeface="Arial" panose="020B0604020202020204"/>
              </a:rPr>
              <a:t>Chemical </a:t>
            </a:r>
            <a:r>
              <a:rPr lang="en-IN" altLang="en-US" b="1" dirty="0">
                <a:solidFill>
                  <a:schemeClr val="accent1">
                    <a:lumMod val="75000"/>
                  </a:schemeClr>
                </a:solidFill>
                <a:latin typeface="Arial" panose="020B0604020202020204"/>
                <a:cs typeface="Arial" panose="020B0604020202020204"/>
              </a:rPr>
              <a:t>engineering</a:t>
            </a:r>
          </a:p>
          <a:p>
            <a:endParaRPr lang="en-IN" altLang="en-US" b="1" dirty="0">
              <a:solidFill>
                <a:schemeClr val="accent1">
                  <a:lumMod val="75000"/>
                </a:schemeClr>
              </a:solidFill>
              <a:latin typeface="Arial" panose="020B0604020202020204"/>
              <a:cs typeface="Arial" panose="020B0604020202020204"/>
            </a:endParaRPr>
          </a:p>
          <a:p>
            <a:endParaRPr lang="en-IN" altLang="en-US"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578720"/>
            <a:ext cx="9601196" cy="1303867"/>
          </a:xfrm>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1295401" y="2411256"/>
            <a:ext cx="9601196" cy="3318936"/>
          </a:xfrm>
        </p:spPr>
        <p:txBody>
          <a:bodyPr>
            <a:normAutofit fontScale="92500"/>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3404376" y="92310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2290984"/>
            <a:ext cx="11029615" cy="3619972"/>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690779"/>
            <a:ext cx="9601196" cy="1303867"/>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695173"/>
            <a:ext cx="11613485" cy="5956178"/>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1149725" y="1772520"/>
            <a:ext cx="9601196" cy="3318936"/>
          </a:xfrm>
        </p:spPr>
        <p:txBody>
          <a:bodyPr>
            <a:normAutofit lnSpcReduction="10000"/>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10000"/>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410632"/>
            <a:ext cx="9601196" cy="1303867"/>
          </a:xfrm>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1295401" y="1369108"/>
            <a:ext cx="9601196" cy="3318936"/>
          </a:xfrm>
        </p:spPr>
        <p:txBody>
          <a:bodyPr>
            <a:normAutofit fontScale="85000" lnSpcReduction="20000"/>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410632"/>
            <a:ext cx="9601196" cy="1303867"/>
          </a:xfrm>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1172136" y="1705285"/>
            <a:ext cx="9601196" cy="3318936"/>
          </a:xfrm>
        </p:spPr>
        <p:txBody>
          <a:bodyPr>
            <a:normAutofit fontScale="92500" lnSpcReduction="20000"/>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0931" y="533897"/>
            <a:ext cx="9601196" cy="1303867"/>
          </a:xfrm>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1848972" y="2662779"/>
            <a:ext cx="8225117" cy="2862322"/>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857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Garamond</vt:lpstr>
      <vt:lpstr>Organic</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78</cp:revision>
  <dcterms:created xsi:type="dcterms:W3CDTF">2021-05-26T16:50:00Z</dcterms:created>
  <dcterms:modified xsi:type="dcterms:W3CDTF">2024-05-01T05:36:09Z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