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8" r:id="rId2"/>
  </p:sldMasterIdLst>
  <p:sldIdLst>
    <p:sldId id="256" r:id="rId3"/>
    <p:sldId id="257" r:id="rId4"/>
    <p:sldId id="265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57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31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82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70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29-Jun-18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7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29-Jun-18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71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29-Jun-18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36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9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55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4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19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56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71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29-Jun-18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172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29-Jun-18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976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D73815-2707-4475-8F1A-B873CB631BB4}" type="datetimeFigureOut">
              <a:rPr lang="en-US" smtClean="0"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56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A4AFB99-0EAB-4182-AFF8-E214C82A68F6}" type="datetimeFigureOut">
              <a:rPr lang="en-US" smtClean="0"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7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29-Jun-18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29-Jun-18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29-Jun-18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Shoot The Numbers</a:t>
            </a:r>
            <a:br>
              <a:rPr lang="en-US" dirty="0" smtClean="0"/>
            </a:br>
            <a:r>
              <a:rPr lang="en-US" sz="1800" dirty="0" smtClean="0"/>
              <a:t>Team – </a:t>
            </a:r>
            <a:r>
              <a:rPr lang="en-US" sz="1800" dirty="0" err="1" smtClean="0"/>
              <a:t>Ak</a:t>
            </a:r>
            <a:r>
              <a:rPr lang="en-US" sz="1800" dirty="0" smtClean="0"/>
              <a:t> </a:t>
            </a:r>
            <a:r>
              <a:rPr lang="en-US" sz="1800" dirty="0"/>
              <a:t>Skill</a:t>
            </a:r>
            <a:br>
              <a:rPr lang="en-US" sz="1800" dirty="0"/>
            </a:b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Alexa Skill</a:t>
            </a:r>
          </a:p>
          <a:p>
            <a:r>
              <a:rPr lang="en-US" dirty="0"/>
              <a:t>	</a:t>
            </a:r>
            <a:r>
              <a:rPr lang="en-US" dirty="0" smtClean="0"/>
              <a:t>	BY:</a:t>
            </a:r>
          </a:p>
          <a:p>
            <a:r>
              <a:rPr lang="en-US" dirty="0" smtClean="0"/>
              <a:t>		Avi Kathuria</a:t>
            </a:r>
            <a:endParaRPr lang="en-US" dirty="0"/>
          </a:p>
        </p:txBody>
      </p:sp>
      <p:pic>
        <p:nvPicPr>
          <p:cNvPr id="1026" name="Picture 2" descr="https://s3.amazonaws.com/CAPS-SSE/echo_developer/d9d4/1602928e60fe47e28b8579a22d2c81a2/APP_ICON_LARGE?versionId=6h.UnrRki73o1CV8krbsrTbTJQWVKFyu&amp;AWSAccessKeyId=AKIAI3X6PUXD7CU5F5BQ&amp;Expires=1528438188&amp;Signature=k8N301hA7NCbVx2KW%2BjymHthACo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20606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3541"/>
            <a:ext cx="2437086" cy="9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527" y="624110"/>
            <a:ext cx="10032642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Theme</a:t>
            </a:r>
            <a:r>
              <a:rPr lang="en-US" dirty="0" smtClean="0"/>
              <a:t> – Create Fun, Immersive Voice First Game to engage Alexa users for at least 3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97617"/>
            <a:ext cx="8915400" cy="44603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My Idea – </a:t>
            </a:r>
            <a:r>
              <a:rPr lang="en-US" dirty="0" smtClean="0">
                <a:solidFill>
                  <a:srgbClr val="0070C0"/>
                </a:solidFill>
              </a:rPr>
              <a:t>Shoot the numbers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U</a:t>
            </a:r>
            <a:r>
              <a:rPr lang="en-US" dirty="0" smtClean="0"/>
              <a:t>nique – Not Available on Alexa Skill </a:t>
            </a:r>
            <a:r>
              <a:rPr lang="en-US" dirty="0"/>
              <a:t>S</a:t>
            </a:r>
            <a:r>
              <a:rPr lang="en-US" dirty="0" smtClean="0"/>
              <a:t>tore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E</a:t>
            </a:r>
            <a:r>
              <a:rPr lang="en-US" dirty="0" smtClean="0"/>
              <a:t>ngaging – Random numbers keep the momentum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S</a:t>
            </a:r>
            <a:r>
              <a:rPr lang="en-US" dirty="0" smtClean="0"/>
              <a:t>coring – Level wise scoring done (</a:t>
            </a:r>
            <a:r>
              <a:rPr lang="en-US" sz="1200" dirty="0" smtClean="0"/>
              <a:t>6 levels, at present stage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B</a:t>
            </a:r>
            <a:r>
              <a:rPr lang="en-US" dirty="0" smtClean="0"/>
              <a:t>adges – Badges will be given as beginner, intermediate and professional.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S</a:t>
            </a:r>
            <a:r>
              <a:rPr lang="en-US" dirty="0" smtClean="0"/>
              <a:t>imple Interaction – Answer the no. or shoot if it’s a multiple of 5, 3, 7*.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M</a:t>
            </a:r>
            <a:r>
              <a:rPr lang="en-US" dirty="0" smtClean="0"/>
              <a:t>usic – Engaging music on given on game over and shooting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I</a:t>
            </a:r>
            <a:r>
              <a:rPr lang="en-US" dirty="0" smtClean="0"/>
              <a:t>mages – Image will guide the whole play for echo shoe &amp; dot devices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7" y="611231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AR JULIAN" panose="02000000000000000000" pitchFamily="2" charset="0"/>
              </a:rPr>
              <a:t>Basic Features</a:t>
            </a:r>
            <a:endParaRPr lang="en-US" dirty="0">
              <a:latin typeface="AR JULIAN" panose="02000000000000000000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06603" y="4340181"/>
            <a:ext cx="2665927" cy="2028939"/>
          </a:xfrm>
          <a:prstGeom prst="round2Diag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600" dirty="0" smtClean="0"/>
              <a:t>HELP</a:t>
            </a:r>
            <a:endParaRPr lang="en-US" sz="3600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1017430" y="2356834"/>
            <a:ext cx="2395471" cy="1854558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STOP</a:t>
            </a:r>
            <a:endParaRPr lang="en-US" sz="3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9066232" y="2485623"/>
            <a:ext cx="2395471" cy="1854558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CANCEL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93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8" y="592428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AR JULIAN" panose="02000000000000000000" pitchFamily="2" charset="0"/>
              </a:rPr>
              <a:t>Flow Diagram</a:t>
            </a:r>
            <a:endParaRPr lang="en-US" dirty="0">
              <a:latin typeface="AR JULIAN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22" y="0"/>
            <a:ext cx="7225047" cy="6635820"/>
          </a:xfrm>
        </p:spPr>
      </p:pic>
    </p:spTree>
    <p:extLst>
      <p:ext uri="{BB962C8B-B14F-4D97-AF65-F5344CB8AC3E}">
        <p14:creationId xmlns:p14="http://schemas.microsoft.com/office/powerpoint/2010/main" val="16986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Technical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333" y="2446986"/>
            <a:ext cx="8915400" cy="4288484"/>
          </a:xfrm>
        </p:spPr>
        <p:txBody>
          <a:bodyPr/>
          <a:lstStyle/>
          <a:p>
            <a:r>
              <a:rPr lang="en-US" sz="2400" b="1" dirty="0" smtClean="0"/>
              <a:t>Skill ID </a:t>
            </a:r>
            <a:r>
              <a:rPr lang="en-US" sz="2400" dirty="0" smtClean="0"/>
              <a:t>- amzn1.ask.skill.da27a887-b7be-4d4e-9e69-295cda0272e0</a:t>
            </a:r>
          </a:p>
          <a:p>
            <a:r>
              <a:rPr lang="en-US" sz="2400" b="1" dirty="0" smtClean="0"/>
              <a:t>Backend</a:t>
            </a:r>
            <a:r>
              <a:rPr lang="en-US" sz="2400" dirty="0" smtClean="0"/>
              <a:t> – Node.js</a:t>
            </a:r>
          </a:p>
          <a:p>
            <a:r>
              <a:rPr lang="en-US" sz="2400" b="1" dirty="0" smtClean="0"/>
              <a:t>Database</a:t>
            </a:r>
            <a:r>
              <a:rPr lang="en-US" sz="2400" dirty="0" smtClean="0"/>
              <a:t> – Amazon Dynamo </a:t>
            </a:r>
            <a:r>
              <a:rPr lang="en-US" sz="2400" dirty="0" err="1" smtClean="0"/>
              <a:t>db</a:t>
            </a:r>
            <a:r>
              <a:rPr lang="en-US" sz="2400" dirty="0" smtClean="0"/>
              <a:t> Services </a:t>
            </a:r>
          </a:p>
          <a:p>
            <a:r>
              <a:rPr lang="en-US" sz="2400" b="1" dirty="0" smtClean="0"/>
              <a:t>Storage – </a:t>
            </a:r>
            <a:r>
              <a:rPr lang="en-US" sz="2400" dirty="0" smtClean="0"/>
              <a:t>Amazon S3 Management Console</a:t>
            </a:r>
          </a:p>
          <a:p>
            <a:r>
              <a:rPr lang="en-US" sz="2400" b="1" dirty="0" smtClean="0"/>
              <a:t>Computation – </a:t>
            </a:r>
            <a:r>
              <a:rPr lang="en-US" sz="2400" dirty="0" smtClean="0"/>
              <a:t>Amazon Lambda Function</a:t>
            </a:r>
          </a:p>
          <a:p>
            <a:r>
              <a:rPr lang="en-US" sz="2400" b="1" dirty="0" smtClean="0"/>
              <a:t>Email Id </a:t>
            </a:r>
            <a:r>
              <a:rPr lang="en-US" sz="2400" dirty="0" smtClean="0"/>
              <a:t>– avikathuria21@gmail.com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42253" r="21581" b="47606"/>
          <a:stretch/>
        </p:blipFill>
        <p:spPr>
          <a:xfrm>
            <a:off x="154547" y="2166839"/>
            <a:ext cx="2601532" cy="695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42629" r="2379" b="48169"/>
          <a:stretch/>
        </p:blipFill>
        <p:spPr>
          <a:xfrm>
            <a:off x="2717441" y="2396723"/>
            <a:ext cx="2601533" cy="631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41737" r="16554" b="47371"/>
          <a:stretch/>
        </p:blipFill>
        <p:spPr>
          <a:xfrm>
            <a:off x="5318973" y="2514568"/>
            <a:ext cx="2562895" cy="74697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"/>
          <a:stretch/>
        </p:blipFill>
        <p:spPr>
          <a:xfrm>
            <a:off x="8690467" y="0"/>
            <a:ext cx="3501533" cy="68580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84" b="8169"/>
          <a:stretch/>
        </p:blipFill>
        <p:spPr>
          <a:xfrm>
            <a:off x="4625222" y="3698863"/>
            <a:ext cx="3429000" cy="20606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5" b="39925"/>
          <a:stretch/>
        </p:blipFill>
        <p:spPr>
          <a:xfrm>
            <a:off x="387623" y="3743879"/>
            <a:ext cx="3429000" cy="20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624" y="2995651"/>
            <a:ext cx="8761413" cy="2233171"/>
          </a:xfrm>
        </p:spPr>
        <p:txBody>
          <a:bodyPr/>
          <a:lstStyle/>
          <a:p>
            <a:pPr algn="ctr"/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157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 JULIAN</vt:lpstr>
      <vt:lpstr>Arial</vt:lpstr>
      <vt:lpstr>Century Gothic</vt:lpstr>
      <vt:lpstr>Times New Roman</vt:lpstr>
      <vt:lpstr>Tw Cen MT</vt:lpstr>
      <vt:lpstr>Tw Cen MT Condensed</vt:lpstr>
      <vt:lpstr>Wingdings</vt:lpstr>
      <vt:lpstr>Wingdings 3</vt:lpstr>
      <vt:lpstr>Integral</vt:lpstr>
      <vt:lpstr>Ion Boardroom</vt:lpstr>
      <vt:lpstr>Shoot The Numbers Team – Ak Skill </vt:lpstr>
      <vt:lpstr>Theme – Create Fun, Immersive Voice First Game to engage Alexa users for at least 3 minutes</vt:lpstr>
      <vt:lpstr>Basic Features</vt:lpstr>
      <vt:lpstr>Flow Diagram</vt:lpstr>
      <vt:lpstr>Technical Details</vt:lpstr>
      <vt:lpstr>Screenshots</vt:lpstr>
      <vt:lpstr>Thank You</vt:lpstr>
    </vt:vector>
  </TitlesOfParts>
  <Company>Kathuria's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 The Numbers</dc:title>
  <dc:creator>Avi Kathuria</dc:creator>
  <cp:lastModifiedBy>Avi Kathuria</cp:lastModifiedBy>
  <cp:revision>10</cp:revision>
  <dcterms:created xsi:type="dcterms:W3CDTF">2018-06-08T03:36:10Z</dcterms:created>
  <dcterms:modified xsi:type="dcterms:W3CDTF">2018-06-29T02:08:11Z</dcterms:modified>
</cp:coreProperties>
</file>