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  <p:sldMasterId id="2147483714" r:id="rId2"/>
  </p:sldMasterIdLst>
  <p:sldIdLst>
    <p:sldId id="256" r:id="rId3"/>
    <p:sldId id="266" r:id="rId4"/>
    <p:sldId id="268" r:id="rId5"/>
    <p:sldId id="267" r:id="rId6"/>
    <p:sldId id="257" r:id="rId7"/>
    <p:sldId id="265" r:id="rId8"/>
    <p:sldId id="258" r:id="rId9"/>
    <p:sldId id="259" r:id="rId10"/>
    <p:sldId id="270" r:id="rId11"/>
    <p:sldId id="260" r:id="rId12"/>
    <p:sldId id="269" r:id="rId13"/>
    <p:sldId id="271" r:id="rId14"/>
    <p:sldId id="272" r:id="rId15"/>
    <p:sldId id="273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1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16-May-19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7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28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40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509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17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90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313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713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6AD6EE87-EBD5-4F12-A48A-63ACA297AC8F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90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19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455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A61015F-7CC6-4D0A-9D87-873EA4C304CC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52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835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404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275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536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13438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7616CA0-919D-4A49-9C8A-62FDFB3A5183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48325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66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5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2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4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7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9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9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7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298CD5-6C1E-4009-B41F-6DF62E31D3BE}" type="datetimeFigureOut">
              <a:rPr lang="en-US" smtClean="0"/>
              <a:pPr/>
              <a:t>16-May-19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4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16-May-19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8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amazon.in/s?k=Kathuria&amp;i=alexa-skills&amp;ref=nb_sb_nos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amazon.in/dp/B07RT4D52S/ref=sr_1_1?keywords=jump+numbers&amp;qid=1557950822&amp;s=digital-skills&amp;sr=1-1-catcor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Jump </a:t>
            </a:r>
            <a:br>
              <a:rPr lang="en-US" dirty="0" smtClean="0"/>
            </a:br>
            <a:r>
              <a:rPr lang="en-US" dirty="0" smtClean="0"/>
              <a:t>Numbers</a:t>
            </a:r>
            <a:br>
              <a:rPr lang="en-US" dirty="0" smtClean="0"/>
            </a:br>
            <a:r>
              <a:rPr lang="en-US" sz="1800" dirty="0" smtClean="0"/>
              <a:t>Team – </a:t>
            </a:r>
            <a:r>
              <a:rPr lang="en-US" sz="1800" dirty="0" err="1" smtClean="0"/>
              <a:t>Ak</a:t>
            </a:r>
            <a:r>
              <a:rPr lang="en-US" sz="1800" dirty="0" smtClean="0"/>
              <a:t> </a:t>
            </a:r>
            <a:r>
              <a:rPr lang="en-US" sz="1800" dirty="0"/>
              <a:t>Skill</a:t>
            </a:r>
            <a:br>
              <a:rPr lang="en-US" sz="1800" dirty="0"/>
            </a:b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752823"/>
          </a:xfrm>
        </p:spPr>
        <p:txBody>
          <a:bodyPr>
            <a:noAutofit/>
          </a:bodyPr>
          <a:lstStyle/>
          <a:p>
            <a:r>
              <a:rPr lang="en-US" dirty="0" smtClean="0"/>
              <a:t>An Alexa Skill</a:t>
            </a:r>
          </a:p>
          <a:p>
            <a:r>
              <a:rPr lang="en-US" dirty="0"/>
              <a:t>	</a:t>
            </a:r>
            <a:r>
              <a:rPr lang="en-US" dirty="0" smtClean="0"/>
              <a:t>						BY:</a:t>
            </a:r>
          </a:p>
          <a:p>
            <a:r>
              <a:rPr lang="en-US" dirty="0" smtClean="0"/>
              <a:t>								Avi Kathuria</a:t>
            </a:r>
            <a:endParaRPr lang="en-US" dirty="0"/>
          </a:p>
        </p:txBody>
      </p:sp>
      <p:pic>
        <p:nvPicPr>
          <p:cNvPr id="5" name="Picture 2" descr="https://images-na.ssl-images-amazon.com/images/I/71MD24dGUw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872" y="115910"/>
            <a:ext cx="4091191" cy="409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de gladiators 2019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372" y="756635"/>
            <a:ext cx="2037008" cy="160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53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80" y="0"/>
            <a:ext cx="10018713" cy="1752599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" t="2625" r="-407" b="27439"/>
          <a:stretch/>
        </p:blipFill>
        <p:spPr>
          <a:xfrm>
            <a:off x="1525137" y="1103402"/>
            <a:ext cx="2969589" cy="443140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7" b="24320"/>
          <a:stretch/>
        </p:blipFill>
        <p:spPr>
          <a:xfrm>
            <a:off x="4879598" y="1752599"/>
            <a:ext cx="3067761" cy="44705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0" b="12112"/>
          <a:stretch/>
        </p:blipFill>
        <p:spPr>
          <a:xfrm>
            <a:off x="8386834" y="2205733"/>
            <a:ext cx="3113999" cy="452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-164206"/>
            <a:ext cx="10018713" cy="1752599"/>
          </a:xfrm>
        </p:spPr>
        <p:txBody>
          <a:bodyPr/>
          <a:lstStyle/>
          <a:p>
            <a:r>
              <a:rPr lang="en-US" dirty="0" smtClean="0"/>
              <a:t>Game Play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1"/>
          <a:stretch/>
        </p:blipFill>
        <p:spPr>
          <a:xfrm>
            <a:off x="1472083" y="1146218"/>
            <a:ext cx="2909547" cy="545634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7"/>
          <a:stretch/>
        </p:blipFill>
        <p:spPr>
          <a:xfrm>
            <a:off x="5127950" y="1159096"/>
            <a:ext cx="2959981" cy="54563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64" r="11997" b="43322"/>
          <a:stretch/>
        </p:blipFill>
        <p:spPr>
          <a:xfrm>
            <a:off x="5321132" y="4087690"/>
            <a:ext cx="2573615" cy="25139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7"/>
          <a:stretch/>
        </p:blipFill>
        <p:spPr>
          <a:xfrm>
            <a:off x="8834251" y="1146218"/>
            <a:ext cx="2955255" cy="54692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1" r="8371" b="43099"/>
          <a:stretch/>
        </p:blipFill>
        <p:spPr>
          <a:xfrm>
            <a:off x="9027139" y="4087690"/>
            <a:ext cx="2569478" cy="252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5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795" y="186383"/>
            <a:ext cx="10018713" cy="1752599"/>
          </a:xfrm>
        </p:spPr>
        <p:txBody>
          <a:bodyPr/>
          <a:lstStyle/>
          <a:p>
            <a:r>
              <a:rPr lang="en-US" dirty="0" smtClean="0"/>
              <a:t>Why to Select for Finals???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854" y="2366826"/>
            <a:ext cx="10018713" cy="312420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Skills are made to solve a problem</a:t>
            </a:r>
          </a:p>
          <a:p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roblem solution must be helpful and as much easy as possible</a:t>
            </a:r>
          </a:p>
          <a:p>
            <a:r>
              <a:rPr lang="en-US" dirty="0" smtClean="0"/>
              <a:t>Skills for Kids can help them to adapt new technological changes</a:t>
            </a:r>
          </a:p>
          <a:p>
            <a:r>
              <a:rPr lang="en-US" dirty="0" smtClean="0"/>
              <a:t>Developed Voice skills can be helpful for parents to entertain and help their kids to learn</a:t>
            </a:r>
          </a:p>
          <a:p>
            <a:r>
              <a:rPr lang="en-US" dirty="0" smtClean="0"/>
              <a:t>My inspiration is the youth of India that needs daily dose of doing same work in different and easy way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www.amazon.in/s?k=Kathuria&amp;i=alexa-skills&amp;ref=nb_sb_noss</a:t>
            </a: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5903" y="186383"/>
            <a:ext cx="958135" cy="653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523" y="0"/>
            <a:ext cx="10018713" cy="1752599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 (Kids Skill)</a:t>
            </a:r>
          </a:p>
          <a:p>
            <a:r>
              <a:rPr lang="en-US" dirty="0" smtClean="0"/>
              <a:t>Easiest Implementation (Pass/Jump)</a:t>
            </a:r>
          </a:p>
          <a:p>
            <a:r>
              <a:rPr lang="en-US" dirty="0" smtClean="0"/>
              <a:t>Interactive for Kids (Musical effects)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6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93372"/>
            <a:ext cx="10018713" cy="1752599"/>
          </a:xfrm>
        </p:spPr>
        <p:txBody>
          <a:bodyPr/>
          <a:lstStyle/>
          <a:p>
            <a:r>
              <a:rPr lang="en-US" dirty="0" smtClean="0"/>
              <a:t>Possible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New Difficulty modes with more multiplier</a:t>
            </a:r>
          </a:p>
          <a:p>
            <a:r>
              <a:rPr lang="en-US" dirty="0" smtClean="0"/>
              <a:t>User Based Multiplier</a:t>
            </a:r>
          </a:p>
          <a:p>
            <a:r>
              <a:rPr lang="en-US" dirty="0" smtClean="0"/>
              <a:t>Updates based on User Reviews &amp;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9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624" y="2995651"/>
            <a:ext cx="8761413" cy="2233171"/>
          </a:xfrm>
        </p:spPr>
        <p:txBody>
          <a:bodyPr/>
          <a:lstStyle/>
          <a:p>
            <a:pPr algn="ctr"/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 You</a:t>
            </a:r>
            <a:endParaRPr lang="en-US" sz="8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84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2138966"/>
            <a:ext cx="10018713" cy="312420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Take a pause from daily routine and help kids to practice multiplication with a voice skill.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This </a:t>
            </a:r>
            <a:r>
              <a:rPr lang="en-US" dirty="0"/>
              <a:t>skill can be played by any age, so no age bar.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The </a:t>
            </a:r>
            <a:r>
              <a:rPr lang="en-US" dirty="0"/>
              <a:t>skill works in three modes of difficulty i.e. easy, medium and complex.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In </a:t>
            </a:r>
            <a:r>
              <a:rPr lang="en-US" dirty="0"/>
              <a:t>easy mode, user has to say jump if multiple of 5 number is given by </a:t>
            </a:r>
            <a:r>
              <a:rPr lang="en-US" dirty="0" err="1"/>
              <a:t>alexa</a:t>
            </a:r>
            <a:r>
              <a:rPr lang="en-US" dirty="0"/>
              <a:t> else say pass. Similarly, In medium mode, multiples of 3 and 7 and in hard 4, 7 and 9 multiples.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Your </a:t>
            </a:r>
            <a:r>
              <a:rPr lang="en-US" dirty="0"/>
              <a:t>scores will rewarded in the game, so keep challenging yourself.</a:t>
            </a:r>
            <a:br>
              <a:rPr lang="en-US" dirty="0"/>
            </a:br>
            <a:r>
              <a:rPr lang="en-US" dirty="0"/>
              <a:t>Remember that, numbers will be coming in random order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6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70645"/>
            <a:ext cx="10018713" cy="1752599"/>
          </a:xfrm>
        </p:spPr>
        <p:txBody>
          <a:bodyPr/>
          <a:lstStyle/>
          <a:p>
            <a:r>
              <a:rPr lang="en-US" dirty="0" smtClean="0"/>
              <a:t>Problem in 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1923244"/>
            <a:ext cx="10018713" cy="3124201"/>
          </a:xfrm>
        </p:spPr>
        <p:txBody>
          <a:bodyPr/>
          <a:lstStyle/>
          <a:p>
            <a:r>
              <a:rPr lang="en-US" dirty="0" smtClean="0"/>
              <a:t>Kids inability to grasp multiplication on random scale</a:t>
            </a:r>
          </a:p>
          <a:p>
            <a:r>
              <a:rPr lang="en-US" dirty="0" smtClean="0"/>
              <a:t>Limited Technical games that can help to make Mathematics strong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6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38070"/>
            <a:ext cx="10018713" cy="1752599"/>
          </a:xfrm>
        </p:spPr>
        <p:txBody>
          <a:bodyPr/>
          <a:lstStyle/>
          <a:p>
            <a:r>
              <a:rPr lang="en-US" dirty="0" smtClean="0"/>
              <a:t>Problem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2090669"/>
            <a:ext cx="10018713" cy="3124201"/>
          </a:xfrm>
        </p:spPr>
        <p:txBody>
          <a:bodyPr/>
          <a:lstStyle/>
          <a:p>
            <a:r>
              <a:rPr lang="en-US" dirty="0" smtClean="0"/>
              <a:t>Help Kids to practice multiplication</a:t>
            </a:r>
          </a:p>
          <a:p>
            <a:r>
              <a:rPr lang="en-US" dirty="0" smtClean="0"/>
              <a:t>User can check his/her multiplication power</a:t>
            </a:r>
          </a:p>
          <a:p>
            <a:r>
              <a:rPr lang="en-US" dirty="0" smtClean="0"/>
              <a:t>A fun game based on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4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527" y="624110"/>
            <a:ext cx="10032642" cy="128089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Theme</a:t>
            </a:r>
            <a:r>
              <a:rPr lang="en-US" dirty="0" smtClean="0"/>
              <a:t> – #Problem 1 – Voice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397617"/>
            <a:ext cx="8915400" cy="44603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My Idea – </a:t>
            </a:r>
            <a:r>
              <a:rPr lang="en-US" dirty="0" smtClean="0">
                <a:solidFill>
                  <a:srgbClr val="0070C0"/>
                </a:solidFill>
              </a:rPr>
              <a:t>Jump Numbers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/>
              <a:t>U</a:t>
            </a:r>
            <a:r>
              <a:rPr lang="en-US" dirty="0" smtClean="0"/>
              <a:t>nique – Not Available on Alexa Skill </a:t>
            </a:r>
            <a:r>
              <a:rPr lang="en-US" dirty="0"/>
              <a:t>S</a:t>
            </a:r>
            <a:r>
              <a:rPr lang="en-US" dirty="0" smtClean="0"/>
              <a:t>tore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/>
              <a:t>E</a:t>
            </a:r>
            <a:r>
              <a:rPr lang="en-US" dirty="0" smtClean="0"/>
              <a:t>ngaging – Random numbers keep the momentum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/>
              <a:t>S</a:t>
            </a:r>
            <a:r>
              <a:rPr lang="en-US" dirty="0" smtClean="0"/>
              <a:t>coring – Level wise scoring done (</a:t>
            </a:r>
            <a:r>
              <a:rPr lang="en-US" sz="1200" dirty="0" smtClean="0"/>
              <a:t>6 levels, at present stage</a:t>
            </a:r>
            <a:r>
              <a:rPr lang="en-US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/>
              <a:t>B</a:t>
            </a:r>
            <a:r>
              <a:rPr lang="en-US" dirty="0" smtClean="0"/>
              <a:t>adges – Badges will be given as beginner, intermediate and professional.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/>
              <a:t>S</a:t>
            </a:r>
            <a:r>
              <a:rPr lang="en-US" dirty="0" smtClean="0"/>
              <a:t>imple Interaction – Say Pass or Jump if it’s a multiple of 5, 3, 7, 9*.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/>
              <a:t>M</a:t>
            </a:r>
            <a:r>
              <a:rPr lang="en-US" dirty="0" smtClean="0"/>
              <a:t>usic – Engaging music on given on game over and shooting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/>
              <a:t>I</a:t>
            </a:r>
            <a:r>
              <a:rPr lang="en-US" dirty="0" smtClean="0"/>
              <a:t>mages – Image will guide the whole play for echo show &amp; dot devices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7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37" y="611231"/>
            <a:ext cx="8911687" cy="1280890"/>
          </a:xfrm>
        </p:spPr>
        <p:txBody>
          <a:bodyPr/>
          <a:lstStyle/>
          <a:p>
            <a:r>
              <a:rPr lang="en-US" dirty="0" smtClean="0">
                <a:latin typeface="AR JULIAN" panose="02000000000000000000" pitchFamily="2" charset="0"/>
              </a:rPr>
              <a:t>Basic Features</a:t>
            </a:r>
            <a:endParaRPr lang="en-US" dirty="0">
              <a:latin typeface="AR JULIAN" panose="02000000000000000000" pitchFamily="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06603" y="4340181"/>
            <a:ext cx="2665927" cy="2028939"/>
          </a:xfrm>
          <a:prstGeom prst="round2Diag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3600" dirty="0" smtClean="0"/>
              <a:t>HELP</a:t>
            </a:r>
            <a:endParaRPr lang="en-US" sz="3600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1017430" y="2356834"/>
            <a:ext cx="2395471" cy="1854558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STOP</a:t>
            </a:r>
            <a:endParaRPr lang="en-US" sz="3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9066232" y="2485623"/>
            <a:ext cx="2395471" cy="1854558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CANCEL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933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72258" y="502276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 JULIAN" panose="02000000000000000000" pitchFamily="2" charset="0"/>
              </a:rPr>
              <a:t>Flow </a:t>
            </a:r>
            <a:br>
              <a:rPr lang="en-US" dirty="0" smtClean="0">
                <a:latin typeface="AR JULIAN" panose="02000000000000000000" pitchFamily="2" charset="0"/>
              </a:rPr>
            </a:br>
            <a:r>
              <a:rPr lang="en-US" dirty="0" smtClean="0">
                <a:latin typeface="AR JULIAN" panose="02000000000000000000" pitchFamily="2" charset="0"/>
              </a:rPr>
              <a:t>Diagram</a:t>
            </a:r>
            <a:endParaRPr lang="en-US" dirty="0">
              <a:latin typeface="AR JULIAN" panose="02000000000000000000" pitchFamily="2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74"/>
          <a:stretch/>
        </p:blipFill>
        <p:spPr>
          <a:xfrm>
            <a:off x="3593206" y="-631534"/>
            <a:ext cx="8199419" cy="7644081"/>
          </a:xfrm>
        </p:spPr>
      </p:pic>
    </p:spTree>
    <p:extLst>
      <p:ext uri="{BB962C8B-B14F-4D97-AF65-F5344CB8AC3E}">
        <p14:creationId xmlns:p14="http://schemas.microsoft.com/office/powerpoint/2010/main" val="169868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6333" y="2446986"/>
            <a:ext cx="8915400" cy="4288484"/>
          </a:xfrm>
        </p:spPr>
        <p:txBody>
          <a:bodyPr/>
          <a:lstStyle/>
          <a:p>
            <a:pPr fontAlgn="base"/>
            <a:r>
              <a:rPr lang="en-US" sz="2400" b="1" dirty="0" smtClean="0"/>
              <a:t>Skill ID </a:t>
            </a:r>
            <a:r>
              <a:rPr lang="en-US" sz="2400" dirty="0" smtClean="0"/>
              <a:t>- </a:t>
            </a:r>
            <a:r>
              <a:rPr lang="en-US" b="1" dirty="0"/>
              <a:t>amzn1.ask.skill.4fd68e4e-a2d6-413e-bfa9-e36bbb0b48b5</a:t>
            </a:r>
          </a:p>
          <a:p>
            <a:r>
              <a:rPr lang="en-US" sz="2400" b="1" dirty="0" smtClean="0"/>
              <a:t>Backend</a:t>
            </a:r>
            <a:r>
              <a:rPr lang="en-US" sz="2400" dirty="0" smtClean="0"/>
              <a:t> – Node.js</a:t>
            </a:r>
          </a:p>
          <a:p>
            <a:r>
              <a:rPr lang="en-US" sz="2400" b="1" dirty="0" smtClean="0"/>
              <a:t>Database</a:t>
            </a:r>
            <a:r>
              <a:rPr lang="en-US" sz="2400" dirty="0" smtClean="0"/>
              <a:t> – Amazon Dynamo </a:t>
            </a:r>
            <a:r>
              <a:rPr lang="en-US" sz="2400" dirty="0" err="1" smtClean="0"/>
              <a:t>db</a:t>
            </a:r>
            <a:r>
              <a:rPr lang="en-US" sz="2400" dirty="0" smtClean="0"/>
              <a:t> Services </a:t>
            </a:r>
          </a:p>
          <a:p>
            <a:r>
              <a:rPr lang="en-US" sz="2400" b="1" dirty="0" smtClean="0"/>
              <a:t>Storage – </a:t>
            </a:r>
            <a:r>
              <a:rPr lang="en-US" sz="2400" dirty="0" smtClean="0"/>
              <a:t>Amazon S3 Management Console</a:t>
            </a:r>
          </a:p>
          <a:p>
            <a:r>
              <a:rPr lang="en-US" sz="2400" b="1" dirty="0" smtClean="0"/>
              <a:t>Computation – </a:t>
            </a:r>
            <a:r>
              <a:rPr lang="en-US" sz="2400" dirty="0" smtClean="0"/>
              <a:t>Amazon Lambda Function</a:t>
            </a:r>
          </a:p>
          <a:p>
            <a:r>
              <a:rPr lang="en-US" sz="2400" b="1" dirty="0" smtClean="0"/>
              <a:t>Email Id </a:t>
            </a:r>
            <a:r>
              <a:rPr lang="en-US" sz="2400" dirty="0" smtClean="0"/>
              <a:t>– avikathuria21@gmail.com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26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28223"/>
            <a:ext cx="10018713" cy="1752599"/>
          </a:xfrm>
        </p:spPr>
        <p:txBody>
          <a:bodyPr/>
          <a:lstStyle/>
          <a:p>
            <a:r>
              <a:rPr lang="en-US" dirty="0" smtClean="0"/>
              <a:t>Demo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279561"/>
            <a:ext cx="10018713" cy="137374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www.amazon.in/dp/B07RT4D52S/ref=sr_1_1?keywords=jump+numbers&amp;qid=1557950822&amp;s=digital-skills&amp;sr=1-1-catcorr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388" y="3752046"/>
            <a:ext cx="88677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3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3014</TotalTime>
  <Words>407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 JULIAN</vt:lpstr>
      <vt:lpstr>Arial</vt:lpstr>
      <vt:lpstr>Century Gothic</vt:lpstr>
      <vt:lpstr>Corbel</vt:lpstr>
      <vt:lpstr>Garamond</vt:lpstr>
      <vt:lpstr>Times New Roman</vt:lpstr>
      <vt:lpstr>Wingdings</vt:lpstr>
      <vt:lpstr>Parallax</vt:lpstr>
      <vt:lpstr>Savon</vt:lpstr>
      <vt:lpstr>Jump  Numbers Team – Ak Skill </vt:lpstr>
      <vt:lpstr>Executive Summary</vt:lpstr>
      <vt:lpstr>Problem in Hand</vt:lpstr>
      <vt:lpstr>Problem Solved</vt:lpstr>
      <vt:lpstr>Theme – #Problem 1 – Voice Games</vt:lpstr>
      <vt:lpstr>Basic Features</vt:lpstr>
      <vt:lpstr>Flow  Diagram</vt:lpstr>
      <vt:lpstr>Technical Details</vt:lpstr>
      <vt:lpstr>Demo Link</vt:lpstr>
      <vt:lpstr>Screenshots</vt:lpstr>
      <vt:lpstr>Game Play</vt:lpstr>
      <vt:lpstr>Why to Select for Finals???</vt:lpstr>
      <vt:lpstr>Challenges</vt:lpstr>
      <vt:lpstr>Possible Improvements</vt:lpstr>
      <vt:lpstr>Thank You</vt:lpstr>
    </vt:vector>
  </TitlesOfParts>
  <Company>Kathuria's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 Numbers</dc:title>
  <dc:creator>Avi Kathuria</dc:creator>
  <cp:lastModifiedBy>Avi</cp:lastModifiedBy>
  <cp:revision>2</cp:revision>
  <dcterms:created xsi:type="dcterms:W3CDTF">2018-06-08T03:36:10Z</dcterms:created>
  <dcterms:modified xsi:type="dcterms:W3CDTF">2019-05-15T20:56:36Z</dcterms:modified>
</cp:coreProperties>
</file>