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99" autoAdjust="0"/>
    <p:restoredTop sz="83443" autoAdjust="0"/>
  </p:normalViewPr>
  <p:slideViewPr>
    <p:cSldViewPr snapToGrid="0">
      <p:cViewPr varScale="1">
        <p:scale>
          <a:sx n="95" d="100"/>
          <a:sy n="95" d="100"/>
        </p:scale>
        <p:origin x="1647" y="6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99A58-B322-49D1-A9EE-2C9F13292363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B5319-EF31-4763-A9B9-32E5DB528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59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B5319-EF31-4763-A9B9-32E5DB528F7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81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B5319-EF31-4763-A9B9-32E5DB528F7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32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B5319-EF31-4763-A9B9-32E5DB528F7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54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B5319-EF31-4763-A9B9-32E5DB528F7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534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B5319-EF31-4763-A9B9-32E5DB528F7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567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B5319-EF31-4763-A9B9-32E5DB528F7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30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B5319-EF31-4763-A9B9-32E5DB528F7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81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B5319-EF31-4763-A9B9-32E5DB528F7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607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B5319-EF31-4763-A9B9-32E5DB528F7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125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B5319-EF31-4763-A9B9-32E5DB528F7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343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B5319-EF31-4763-A9B9-32E5DB528F7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08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7DCCB-D848-B0DE-680A-334E3B5CA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4638F7-7A4D-A4CE-93AC-108D0DB62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8F6BB-EA4D-FE9B-AE56-80A57BC6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698F-70D7-4B1E-98EB-B5474FCDFA2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594C4-33D0-94A2-2D3D-2B67EAC6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C93F76-0C79-EFB0-AE42-208B58E2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8F7B-9FB5-4012-9C3D-5B3D985AD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4B409-3781-7220-6F99-C729A767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43BE10-8158-4D2D-17C5-4AAFD41CA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99410-60E3-F391-748C-725F19FE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698F-70D7-4B1E-98EB-B5474FCDFA2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39E4C-CD9A-7B7A-CEB4-FBED09C6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BE34C-9A5B-CE98-59DF-E80E7D75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8F7B-9FB5-4012-9C3D-5B3D985AD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61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061CA8-00F2-9533-3690-190AA0818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CCED09-B3BE-D5FC-5D5A-024216B1B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65DE9-0C42-3FA0-F6A7-1A42A986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698F-70D7-4B1E-98EB-B5474FCDFA2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BE8C6-1EFB-2660-E7BE-9BB39D0E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1563A-ED8F-C6D3-5793-7982781A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8F7B-9FB5-4012-9C3D-5B3D985AD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20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5DF3C-F0AC-CD59-6D13-294AAE2A6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7C0989-D58C-2AE1-9E5E-F4F4C4721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C2FC5-E0EE-E563-5215-7B70DE77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360A-A328-492F-B18D-8012226E3EE1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5D421E-A18B-EB1A-51D1-CE73957C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BD350-D45B-F0AB-B354-FE08A291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96F2-8F66-433C-AFBB-79C09401A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17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887B9-1DEF-4A23-3391-82A4FDC6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A7FB70-7B86-3454-01A3-851C2A7C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5CAA6-F47B-859C-638B-8B41943B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360A-A328-492F-B18D-8012226E3EE1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8DEBD-96AF-5FD8-1AF6-58B4F215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DBA5C-6EAD-B433-CF2C-9DF34958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96F2-8F66-433C-AFBB-79C09401A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55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9AC69-2E9F-1B5E-EF71-581AE4FB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2161E4-1192-E6DA-BDC6-1ADAC9C09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C22923-D283-DDA3-EA27-95FFCDCE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360A-A328-492F-B18D-8012226E3EE1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2934A-6F05-A698-D433-75A05771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90C7C-6F74-5436-7524-FE3AF724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96F2-8F66-433C-AFBB-79C09401A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301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693E2-9CAF-090E-7676-EDB79EBE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1984DB-5845-2886-E1FB-CA5A2DFEF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356AF1-3D8B-16BE-B973-32DE09EFF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2F0D10-BDFA-2ADA-89ED-D28CE111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360A-A328-492F-B18D-8012226E3EE1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9C50A6-4452-80A7-4ACF-71BC5401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40A061-0FA8-F288-C8E1-6EDAC768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96F2-8F66-433C-AFBB-79C09401A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366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52C52-FEEC-46A9-DF01-980F80C0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3A71-1C71-E527-86FF-85BACF0F4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ABE5AB-FAD5-BB6A-8CE4-26BD8488E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D2DEF8-C3D8-DA8F-3BC3-ABA31FFE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868DBE-DCA1-66F2-F510-B0C4FCF9F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6FEB9A-6B52-CDAD-F12C-AB341444B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360A-A328-492F-B18D-8012226E3EE1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13AFAC-4453-12E5-2213-65D4FC95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0D954D-ACFE-4ACB-622A-317A74AC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96F2-8F66-433C-AFBB-79C09401A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173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C74A0-70DF-9AB8-4E40-2129617E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47432C-C3F4-6C5F-772C-5E9CAD2D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360A-A328-492F-B18D-8012226E3EE1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E2E2AE-DB24-8CAF-D5D8-4A2E4F26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581802-3223-6EDB-8263-6732B1DD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96F2-8F66-433C-AFBB-79C09401A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777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F6502E-370A-E2D7-1217-42B3827F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360A-A328-492F-B18D-8012226E3EE1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2528CF-8AF4-D53B-5D20-C940A9F2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CB83AC-47C5-23D2-A446-0F3D4C67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96F2-8F66-433C-AFBB-79C09401A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728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108DE-5FE4-5D6B-4884-AED7AA2A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8C43C-52CE-95A4-496B-3D008CFF3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84C231-4E33-07CE-552C-BDAA0C0EA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D5BF7F-4436-268D-DEA7-B2254E36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360A-A328-492F-B18D-8012226E3EE1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E46360-221F-AD11-E15A-B1D1C669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1382E2-A752-82A5-4102-5561A762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96F2-8F66-433C-AFBB-79C09401A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74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D0E4A-341A-E593-D9B0-E12913FA5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41" y="-6563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F3ED1-0A3E-26B9-CC28-584930C8D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A1044-6126-DA01-4F2A-AEC13F5C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698F-70D7-4B1E-98EB-B5474FCDFA2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88822-FC47-02E6-BF59-5EEB3C03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E389C-4BDC-AFF2-24F0-FF7CF570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8F7B-9FB5-4012-9C3D-5B3D985AD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9857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974B5-E924-CDBA-5666-4CDBB858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94974B-2FC0-A404-A08A-907A08878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6AD6C1-8BED-B4E8-030A-CADDBD9DC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5C7878-B090-C0FB-FC62-8E44E156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360A-A328-492F-B18D-8012226E3EE1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3DD132-C128-7F13-FE58-60390DC4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9D5B3E-1F5E-900D-C7F1-F4C7167B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96F2-8F66-433C-AFBB-79C09401A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656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139A6-2D31-BC66-0037-2BA568EC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957540-3D67-E16E-E82A-E6B39BAC3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92AAA-24D7-161D-015E-5A8FA7E4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360A-A328-492F-B18D-8012226E3EE1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FB203-5D27-898C-532C-578A4B2D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9CAD7-C3EF-6EFC-BD64-9D5E3E55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96F2-8F66-433C-AFBB-79C09401A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020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AA1379-7816-9736-8A93-4219AB49A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C3B1C3-5DBC-ABCF-B5D1-EB94CA6B7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DA2783-CB5E-D349-CF0B-BD292B57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360A-A328-492F-B18D-8012226E3EE1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D04EB-FC39-332A-993A-B8975D03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468B0-B909-5541-E0D5-3173E092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96F2-8F66-433C-AFBB-79C09401A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62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FF94B-3368-999F-56FD-8E735344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A42C5E-AABE-E2E4-6FAF-3326F05E6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06F19-A271-5D47-82B7-91DF8EDB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698F-70D7-4B1E-98EB-B5474FCDFA2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5FB58-EDDE-C2B7-C387-9D377584F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CB3FB-D7EE-E9C1-DF09-DB090F59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8F7B-9FB5-4012-9C3D-5B3D985AD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91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A980C-199C-B946-BFFD-D06BC645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C62E2F-18AA-D9B5-EB5E-74954C6D6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984D1E-8BDF-D1E9-D916-C35A8176C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C6A35C-BFCA-C031-EEEF-74C604CD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698F-70D7-4B1E-98EB-B5474FCDFA2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36B481-56B9-96E2-75B3-3A78FF4C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42291-9ED7-CD26-FB11-2ACBDE74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8F7B-9FB5-4012-9C3D-5B3D985AD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4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316B7-FF41-97C8-B3AE-910CC94E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75BA48-9246-719F-676D-E93ED0DBB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7362B0-135A-D2EC-E085-06A18F538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EB4401-86E0-B651-484D-0238824E2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A5F32C-17B1-B02D-9EE8-34CFABE92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957C01-2C1D-B716-2895-35F454AD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698F-70D7-4B1E-98EB-B5474FCDFA2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8668B6-F50A-BDED-408F-8EA399A8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0136F4-99A8-76E9-C00B-6DF2BBDF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8F7B-9FB5-4012-9C3D-5B3D985AD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32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4161E-0521-E122-F1A4-FF4C8EAE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0FB737-B7EF-B889-5DB7-C5508D6E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698F-70D7-4B1E-98EB-B5474FCDFA2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086688-B1D7-C871-30E5-3D1784E0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5EC891-897D-83A4-A617-B1902D5A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8F7B-9FB5-4012-9C3D-5B3D985AD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3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3CF5AF-E0EF-CAD7-AF54-8063DC39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698F-70D7-4B1E-98EB-B5474FCDFA2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2B8D43-27B3-9EDD-8BFC-D109CB05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968083-7430-C094-ABE9-71A50620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8F7B-9FB5-4012-9C3D-5B3D985AD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56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3E89A-87F6-3D5B-D318-5529D1AF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562D2-744E-3E9A-F0DC-00E77D381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0B0EC-D941-0D51-5D99-EF506C6CC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F14267-3FB5-974D-FAFE-950D1F31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698F-70D7-4B1E-98EB-B5474FCDFA2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93FBA2-7FBA-E2F5-D276-0FFAB376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FC3F04-1C1B-3BBB-AB35-4C738000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8F7B-9FB5-4012-9C3D-5B3D985AD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85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29E1B-EB0D-A871-AD4E-F40F5FB1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51DBE0-4987-4821-31E5-7DF8BEA3A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209903-52B4-D689-D887-FF048D346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D6FA42-660E-A3D7-A6E6-7CA5E204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698F-70D7-4B1E-98EB-B5474FCDFA2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10A58-7751-8C33-D8C3-7B53F75B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065C24-F916-50E6-5865-67B81953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8F7B-9FB5-4012-9C3D-5B3D985AD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EE5CEC-5BB6-3B0C-421B-094AE2299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3E75E3-19D8-6FA7-D09D-6533D31BB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4B8F5E-6C5B-96E5-4FEC-6DF14A5EB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D698F-70D7-4B1E-98EB-B5474FCDFA2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BC20A-8523-F39B-00C4-79E458183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4481E1-624D-6A2C-7104-BFA1761BA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08F7B-9FB5-4012-9C3D-5B3D985AD6B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135A7B-0973-F5D5-C5C0-C5FF83618C9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40695" y="163388"/>
            <a:ext cx="1358486" cy="107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5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E2A082-F82F-EAC4-90CB-14D06E6C9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D96B89-F43D-AB69-9885-DA3818774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73881-F010-36A0-FC35-D82823449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7360A-A328-492F-B18D-8012226E3EE1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32BCA-97A0-D339-3DA2-DEF5CFBDC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1F3D2-3825-E334-FD8C-7BE572CC4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096F2-8F66-433C-AFBB-79C09401A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80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studio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studio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studio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sit.co/download/rstudio-deskto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DC50F-758A-A9E2-216A-028004701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How to Download and Install RStudio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58012B-8556-D931-2D1E-EEF30D914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5586"/>
            <a:ext cx="9144000" cy="1655762"/>
          </a:xfrm>
        </p:spPr>
        <p:txBody>
          <a:bodyPr/>
          <a:lstStyle/>
          <a:p>
            <a:r>
              <a:rPr lang="en-US" altLang="zh-CN" dirty="0"/>
              <a:t>Course: STAT318-462-23S1 (Data Mining)</a:t>
            </a:r>
          </a:p>
          <a:p>
            <a:r>
              <a:rPr lang="en-US" altLang="zh-CN" dirty="0"/>
              <a:t>Tutor: Kathy, Meng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979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0AB776A-24A2-A90D-62E0-62A44CECB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36" y="898780"/>
            <a:ext cx="7887908" cy="587869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9363FA-61DA-733B-877E-AA441463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RStudio Interface 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AC62DB-BB11-8D0B-79B1-F9CEB7053250}"/>
              </a:ext>
            </a:extLst>
          </p:cNvPr>
          <p:cNvSpPr/>
          <p:nvPr/>
        </p:nvSpPr>
        <p:spPr>
          <a:xfrm>
            <a:off x="784370" y="1375795"/>
            <a:ext cx="4194496" cy="265511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DBBE9C-23FA-1BA3-C84F-7655D76C9B07}"/>
              </a:ext>
            </a:extLst>
          </p:cNvPr>
          <p:cNvSpPr/>
          <p:nvPr/>
        </p:nvSpPr>
        <p:spPr>
          <a:xfrm>
            <a:off x="4978866" y="1375795"/>
            <a:ext cx="3644878" cy="26551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D1782C-8D36-A8BD-085B-2158B2C92B60}"/>
              </a:ext>
            </a:extLst>
          </p:cNvPr>
          <p:cNvSpPr/>
          <p:nvPr/>
        </p:nvSpPr>
        <p:spPr>
          <a:xfrm>
            <a:off x="784370" y="4030909"/>
            <a:ext cx="4194496" cy="265511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C91954-DE64-5942-08ED-D559E0FFDDAD}"/>
              </a:ext>
            </a:extLst>
          </p:cNvPr>
          <p:cNvSpPr/>
          <p:nvPr/>
        </p:nvSpPr>
        <p:spPr>
          <a:xfrm>
            <a:off x="4978866" y="4030909"/>
            <a:ext cx="3644878" cy="265511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7628C2-D6AB-3024-495A-20C967D389F1}"/>
              </a:ext>
            </a:extLst>
          </p:cNvPr>
          <p:cNvSpPr txBox="1"/>
          <p:nvPr/>
        </p:nvSpPr>
        <p:spPr>
          <a:xfrm>
            <a:off x="1858945" y="2557306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Source Editor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409C63-DFC3-3A4F-8525-0C78208EB86B}"/>
              </a:ext>
            </a:extLst>
          </p:cNvPr>
          <p:cNvSpPr txBox="1"/>
          <p:nvPr/>
        </p:nvSpPr>
        <p:spPr>
          <a:xfrm>
            <a:off x="1947229" y="517380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Console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D981C2-08A1-E429-59BC-5C1122BF0D84}"/>
              </a:ext>
            </a:extLst>
          </p:cNvPr>
          <p:cNvSpPr txBox="1"/>
          <p:nvPr/>
        </p:nvSpPr>
        <p:spPr>
          <a:xfrm>
            <a:off x="5764404" y="2629319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Workspace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F099839-E906-48D9-A752-2F7545179663}"/>
              </a:ext>
            </a:extLst>
          </p:cNvPr>
          <p:cNvSpPr txBox="1"/>
          <p:nvPr/>
        </p:nvSpPr>
        <p:spPr>
          <a:xfrm>
            <a:off x="6255963" y="535846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File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86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DC50F-758A-A9E2-216A-028004701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Thanks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58012B-8556-D931-2D1E-EEF30D914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5586"/>
            <a:ext cx="9144000" cy="1655762"/>
          </a:xfrm>
        </p:spPr>
        <p:txBody>
          <a:bodyPr/>
          <a:lstStyle/>
          <a:p>
            <a:r>
              <a:rPr lang="en-US" altLang="zh-CN" dirty="0"/>
              <a:t>Course: STAT318-462-23S1 (Data Mining)</a:t>
            </a:r>
          </a:p>
          <a:p>
            <a:r>
              <a:rPr lang="en-US" altLang="zh-CN" dirty="0"/>
              <a:t>Tutor: Kathy, Meng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74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587D4-E09C-A3CD-A5D7-431D1332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Contents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4797E9-EA23-A60A-5671-F9BCBDA59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What is RStudio</a:t>
            </a:r>
          </a:p>
          <a:p>
            <a:r>
              <a:rPr lang="en-US" altLang="zh-CN" dirty="0"/>
              <a:t>2. Downloading and installing R</a:t>
            </a:r>
          </a:p>
          <a:p>
            <a:r>
              <a:rPr lang="en-US" altLang="zh-CN" dirty="0"/>
              <a:t>3. Downloading and installing RStudio</a:t>
            </a:r>
          </a:p>
          <a:p>
            <a:r>
              <a:rPr lang="en-US" altLang="zh-CN" dirty="0"/>
              <a:t>4. RStudio interface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133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6A4E4-2364-F92D-E7B6-5F7C266D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What is RStudio?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38073-63F7-0B98-2A93-8A4EA53EC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RStudio is a powerful integrated development environment (IDE) for the R programming language. It has many useful features that make coding in R more efficient.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87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4BAB9-615A-E418-B8FF-10F3302B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Downloading R</a:t>
            </a:r>
            <a:endParaRPr lang="zh-CN" altLang="en-US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AE9F96-8FAE-152E-F3EA-3861A88F40DD}"/>
              </a:ext>
            </a:extLst>
          </p:cNvPr>
          <p:cNvSpPr txBox="1"/>
          <p:nvPr/>
        </p:nvSpPr>
        <p:spPr>
          <a:xfrm>
            <a:off x="838200" y="6431055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From: </a:t>
            </a:r>
            <a:r>
              <a:rPr lang="en-US" altLang="zh-CN">
                <a:hlinkClick r:id="rId3"/>
              </a:rPr>
              <a:t>https://posit.co/downloads/</a:t>
            </a:r>
            <a:endParaRPr lang="zh-CN" altLang="en-US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1E405A56-2149-E997-8AF7-E87F2784B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356691"/>
            <a:ext cx="8542426" cy="502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9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4BAB9-615A-E418-B8FF-10F3302B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Downloading R</a:t>
            </a:r>
            <a:endParaRPr lang="zh-CN" altLang="en-US" b="1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89AC71-DFFD-9049-E943-2F9EF3D59D2D}"/>
              </a:ext>
            </a:extLst>
          </p:cNvPr>
          <p:cNvSpPr txBox="1"/>
          <p:nvPr/>
        </p:nvSpPr>
        <p:spPr>
          <a:xfrm>
            <a:off x="838200" y="6308209"/>
            <a:ext cx="516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From: </a:t>
            </a:r>
            <a:r>
              <a:rPr lang="en-US" altLang="zh-CN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https://posit.co/download/rstudio-desktop/</a:t>
            </a:r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22501FA-7279-0CEE-BF6D-8A2E4DC5B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2880" y="1335170"/>
            <a:ext cx="9871701" cy="497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0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4BAB9-615A-E418-B8FF-10F3302B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Downloading R</a:t>
            </a:r>
            <a:endParaRPr lang="zh-CN" altLang="en-US" b="1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C7D9FF47-E471-4B29-DAF7-FFE1E79C4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8735" y="1385265"/>
            <a:ext cx="9177250" cy="4958003"/>
          </a:xfrm>
          <a:prstGeom prst="rect">
            <a:avLst/>
          </a:prstGeom>
        </p:spPr>
      </p:pic>
      <p:sp>
        <p:nvSpPr>
          <p:cNvPr id="4" name="文本框 3">
            <a:hlinkClick r:id="rId4"/>
            <a:extLst>
              <a:ext uri="{FF2B5EF4-FFF2-40B4-BE49-F238E27FC236}">
                <a16:creationId xmlns:a16="http://schemas.microsoft.com/office/drawing/2014/main" id="{6F3EBDFB-A80D-44E0-5C7E-CE7A9CE3A8D6}"/>
              </a:ext>
            </a:extLst>
          </p:cNvPr>
          <p:cNvSpPr txBox="1"/>
          <p:nvPr/>
        </p:nvSpPr>
        <p:spPr>
          <a:xfrm>
            <a:off x="838200" y="6464365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From: </a:t>
            </a:r>
            <a:r>
              <a:rPr lang="en-US" altLang="zh-CN">
                <a:hlinkClick r:id="rId4"/>
              </a:rPr>
              <a:t>https://cran.rstudio.com/</a:t>
            </a: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34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4BAB9-615A-E418-B8FF-10F3302B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Downloading R</a:t>
            </a:r>
            <a:endParaRPr lang="zh-CN" altLang="en-US" b="1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BCDDD13-E979-C2A3-1B77-3833EDF15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220" y="1485208"/>
            <a:ext cx="11275690" cy="47127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B2A2B10-427D-CFD7-B8B9-657B958514F1}"/>
              </a:ext>
            </a:extLst>
          </p:cNvPr>
          <p:cNvSpPr txBox="1"/>
          <p:nvPr/>
        </p:nvSpPr>
        <p:spPr>
          <a:xfrm>
            <a:off x="639220" y="6389717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From: </a:t>
            </a:r>
            <a:r>
              <a:rPr lang="en-US" altLang="zh-CN">
                <a:hlinkClick r:id="rId4"/>
              </a:rPr>
              <a:t>https://cran.rstudio.com/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85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4BAB9-615A-E418-B8FF-10F3302B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Downloading R</a:t>
            </a:r>
            <a:endParaRPr lang="zh-CN" altLang="en-US" b="1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B8E4CD5D-B67D-CC14-934C-75BA5FFB7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0417" y="1385454"/>
            <a:ext cx="11228668" cy="502088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8000F93-3BB6-8514-3668-0BE545D357FA}"/>
              </a:ext>
            </a:extLst>
          </p:cNvPr>
          <p:cNvSpPr txBox="1"/>
          <p:nvPr/>
        </p:nvSpPr>
        <p:spPr>
          <a:xfrm>
            <a:off x="620417" y="6350924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From: </a:t>
            </a:r>
            <a:r>
              <a:rPr lang="en-US" altLang="zh-CN">
                <a:hlinkClick r:id="rId4"/>
              </a:rPr>
              <a:t>https://cran.rstudio.com/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77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363FA-61DA-733B-877E-AA441463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Downloading R studio </a:t>
            </a:r>
            <a:endParaRPr lang="zh-CN" altLang="en-US" b="1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B4EA7E82-7D63-BE19-CF6D-82ADDE785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68292"/>
            <a:ext cx="10190302" cy="512458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6B11FDF-A9E0-0FC3-EB91-DB7B8EFF6695}"/>
              </a:ext>
            </a:extLst>
          </p:cNvPr>
          <p:cNvSpPr txBox="1"/>
          <p:nvPr/>
        </p:nvSpPr>
        <p:spPr>
          <a:xfrm>
            <a:off x="1097280" y="6422967"/>
            <a:ext cx="516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From: </a:t>
            </a:r>
            <a:r>
              <a:rPr lang="en-US" altLang="zh-CN">
                <a:hlinkClick r:id="rId4"/>
              </a:rPr>
              <a:t>https://posit.co/download/rstudio-desktop/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25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181</Words>
  <Application>Microsoft Office PowerPoint</Application>
  <PresentationFormat>宽屏</PresentationFormat>
  <Paragraphs>41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自定义设计方案</vt:lpstr>
      <vt:lpstr>How to Download and Install RStudio</vt:lpstr>
      <vt:lpstr>Contents</vt:lpstr>
      <vt:lpstr>What is RStudio?</vt:lpstr>
      <vt:lpstr>Downloading R</vt:lpstr>
      <vt:lpstr>Downloading R</vt:lpstr>
      <vt:lpstr>Downloading R</vt:lpstr>
      <vt:lpstr>Downloading R</vt:lpstr>
      <vt:lpstr>Downloading R</vt:lpstr>
      <vt:lpstr>Downloading R studio </vt:lpstr>
      <vt:lpstr>RStudio Interface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Download and Install RStudio</dc:title>
  <dc:creator>Chen Kathy</dc:creator>
  <cp:lastModifiedBy>Chen Kathy</cp:lastModifiedBy>
  <cp:revision>3</cp:revision>
  <dcterms:created xsi:type="dcterms:W3CDTF">2023-02-20T22:31:37Z</dcterms:created>
  <dcterms:modified xsi:type="dcterms:W3CDTF">2023-02-21T09:31:49Z</dcterms:modified>
</cp:coreProperties>
</file>