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8349" y="553792"/>
            <a:ext cx="72250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Escuela Politécnica Nacional</a:t>
            </a:r>
            <a:b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Escuela de Formación de Tecnólogos</a:t>
            </a:r>
            <a:b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Avanzada </a:t>
            </a:r>
          </a:p>
          <a:p>
            <a:pPr algn="ctr"/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altLang="es-EC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altLang="es-EC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Hunt</a:t>
            </a:r>
            <a:r>
              <a:rPr lang="es-EC" altLang="es-EC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C" altLang="es-EC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  <a:b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Arias Karla </a:t>
            </a:r>
          </a:p>
          <a:p>
            <a:pPr algn="ctr"/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Arias Michelle</a:t>
            </a:r>
          </a:p>
          <a:p>
            <a:pPr algn="ctr"/>
            <a:r>
              <a:rPr lang="es-EC" alt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Criollo Katherine</a:t>
            </a:r>
            <a:endParaRPr lang="es-EC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9317" y="347730"/>
            <a:ext cx="1203325" cy="23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260"/>
          <a:stretch>
            <a:fillRect/>
          </a:stretch>
        </p:blipFill>
        <p:spPr bwMode="auto">
          <a:xfrm>
            <a:off x="289462" y="334852"/>
            <a:ext cx="1526459" cy="170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79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 smtClean="0"/>
              <a:t>Music</a:t>
            </a:r>
            <a:r>
              <a:rPr lang="es-EC" b="1" dirty="0" smtClean="0"/>
              <a:t> </a:t>
            </a:r>
            <a:r>
              <a:rPr lang="es-EC" b="1" dirty="0" err="1" smtClean="0"/>
              <a:t>hunt</a:t>
            </a:r>
            <a:r>
              <a:rPr lang="es-EC" b="1" dirty="0" smtClean="0"/>
              <a:t> </a:t>
            </a:r>
            <a:endParaRPr lang="es-EC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8816" y="2030639"/>
            <a:ext cx="6866013" cy="3021046"/>
          </a:xfrm>
        </p:spPr>
      </p:pic>
    </p:spTree>
    <p:extLst>
      <p:ext uri="{BB962C8B-B14F-4D97-AF65-F5344CB8AC3E}">
        <p14:creationId xmlns:p14="http://schemas.microsoft.com/office/powerpoint/2010/main" xmlns="" val="39712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2927" y="209863"/>
            <a:ext cx="8178710" cy="991342"/>
          </a:xfrm>
        </p:spPr>
        <p:txBody>
          <a:bodyPr/>
          <a:lstStyle/>
          <a:p>
            <a:r>
              <a:rPr lang="es-EC" b="1" dirty="0" smtClean="0"/>
              <a:t>PRESENTACION DEL CODIGO</a:t>
            </a:r>
            <a:endParaRPr lang="es-EC" b="1" dirty="0"/>
          </a:p>
        </p:txBody>
      </p:sp>
      <p:pic>
        <p:nvPicPr>
          <p:cNvPr id="3" name="2 Imagen"/>
          <p:cNvPicPr/>
          <p:nvPr/>
        </p:nvPicPr>
        <p:blipFill>
          <a:blip r:embed="rId2"/>
          <a:srcRect l="9216" t="12756" r="2549" b="11390"/>
          <a:stretch>
            <a:fillRect/>
          </a:stretch>
        </p:blipFill>
        <p:spPr bwMode="auto">
          <a:xfrm>
            <a:off x="261001" y="1079291"/>
            <a:ext cx="6169780" cy="386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Imagen"/>
          <p:cNvPicPr/>
          <p:nvPr/>
        </p:nvPicPr>
        <p:blipFill>
          <a:blip r:embed="rId3"/>
          <a:srcRect l="9387" t="12301" r="2218" b="11389"/>
          <a:stretch>
            <a:fillRect/>
          </a:stretch>
        </p:blipFill>
        <p:spPr bwMode="auto">
          <a:xfrm>
            <a:off x="5792606" y="2770448"/>
            <a:ext cx="6189532" cy="380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541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13893" y="1223494"/>
            <a:ext cx="5014175" cy="50613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_tradn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6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Michelle arias:</a:t>
            </a:r>
            <a:endParaRPr lang="es-EC" sz="6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_tradnl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del repositorio en dónde participarán los estudiantes.</a:t>
            </a:r>
            <a:endParaRPr lang="es-EC" sz="6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_tradnl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_tradnl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ecisión del algoritmo a seguir para el desarrollo del programa.</a:t>
            </a:r>
            <a:endParaRPr lang="es-EC" sz="6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_tradnl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_tradnl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esarrollo del avance del proyecto individual.</a:t>
            </a:r>
          </a:p>
          <a:p>
            <a:pPr lvl="0"/>
            <a:r>
              <a:rPr lang="es-ES_tradnl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de códigos </a:t>
            </a:r>
            <a:endParaRPr lang="es-EC" sz="4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6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sz="6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atherine criollo:</a:t>
            </a:r>
            <a:endParaRPr lang="es-EC" sz="6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_tradnl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_tradnl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lantilla de la presentación del informe.</a:t>
            </a:r>
            <a:endParaRPr lang="es-EC" sz="6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_tradnl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_tradnl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esarrollo del sonido del juego.</a:t>
            </a:r>
            <a:endParaRPr lang="es-EC" sz="6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_tradnl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Determinación de objetivos.</a:t>
            </a:r>
            <a:endParaRPr lang="es-EC" sz="6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_tradnl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_tradnl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erificación de formato </a:t>
            </a: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_tradnl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C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C" sz="6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ecisión del algoritmo a seguir para el desarrollo del programa.</a:t>
            </a:r>
          </a:p>
          <a:p>
            <a:pPr lvl="0"/>
            <a:endParaRPr lang="es-EC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4976"/>
          </a:xfrm>
        </p:spPr>
        <p:txBody>
          <a:bodyPr>
            <a:normAutofit fontScale="90000"/>
          </a:bodyPr>
          <a:lstStyle/>
          <a:p>
            <a:r>
              <a:rPr lang="es-ES_tradnl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Actividades realizadas por cada uno de los miembros.</a:t>
            </a:r>
            <a:r>
              <a:rPr lang="es-EC" dirty="0"/>
              <a:t/>
            </a:r>
            <a:br>
              <a:rPr lang="es-EC" dirty="0"/>
            </a:br>
            <a:r>
              <a:rPr lang="es-ES_tradnl" b="1" dirty="0"/>
              <a:t> 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950039" y="1223494"/>
            <a:ext cx="47007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Karla Arias:</a:t>
            </a:r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Decisión del algoritmo a seguir para el desarrollo del programa</a:t>
            </a:r>
            <a:r>
              <a:rPr lang="es-ES_tradn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Designación de actividades</a:t>
            </a:r>
            <a:r>
              <a:rPr lang="es-ES_tradn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Determinación de dificultades al momento de desarrollar el programa</a:t>
            </a:r>
            <a:r>
              <a:rPr lang="es-ES_tradn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del avance del proyecto individual</a:t>
            </a:r>
            <a:r>
              <a:rPr lang="es-ES_tradn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Elaboración de los Script he imágenes</a:t>
            </a:r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2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119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Porcentaje del avance del informe final como de la parte práctica</a:t>
            </a:r>
            <a:endParaRPr lang="es-EC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4245904"/>
              </p:ext>
            </p:extLst>
          </p:nvPr>
        </p:nvGraphicFramePr>
        <p:xfrm>
          <a:off x="1725769" y="1648499"/>
          <a:ext cx="8937938" cy="450888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355804"/>
                <a:gridCol w="1582134"/>
              </a:tblGrid>
              <a:tr h="430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Tópico</a:t>
                      </a:r>
                      <a:endParaRPr lang="es-EC" sz="1600" dirty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</a:t>
                      </a:r>
                      <a:endParaRPr lang="es-EC" sz="160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65">
                <a:tc>
                  <a:txBody>
                    <a:bodyPr/>
                    <a:lstStyle/>
                    <a:p>
                      <a:pPr marL="18415"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Decisión del programa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programa</a:t>
                      </a:r>
                      <a:endParaRPr lang="es-EC" sz="1600" b="0" dirty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Organización del equipo de trabajo.</a:t>
                      </a:r>
                      <a:endParaRPr lang="es-EC" sz="1600" b="0" dirty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División de temas de consulta.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91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Unión y revisión del material consultado. Presentación de ejemplos con colisiones.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Planteamiento del algoritmo a seguir para el desarrollo del programa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Implementación de librerías.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Implementación del fondo de pantalla y música de fondo.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Determinación del ancho y largo de la ventana de presentación de nuestro juego.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C" sz="1600" b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Otros Implementos </a:t>
                      </a:r>
                      <a:endParaRPr lang="es-EC" sz="1600" b="0" dirty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  <a:endParaRPr lang="es-EC" sz="1600" b="0" dirty="0">
                        <a:solidFill>
                          <a:srgbClr val="53813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33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35</TotalTime>
  <Words>162</Words>
  <Application>Microsoft Office PowerPoint</Application>
  <PresentationFormat>Personalizado</PresentationFormat>
  <Paragraphs>52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Gota</vt:lpstr>
      <vt:lpstr>Diapositiva 1</vt:lpstr>
      <vt:lpstr>Music hunt </vt:lpstr>
      <vt:lpstr>PRESENTACION DEL CODIGO</vt:lpstr>
      <vt:lpstr>Actividades realizadas por cada uno de los miembros.   </vt:lpstr>
      <vt:lpstr>Porcentaje del avance del informe final como de la parte práctica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Michu Arias</cp:lastModifiedBy>
  <cp:revision>5</cp:revision>
  <dcterms:created xsi:type="dcterms:W3CDTF">2016-07-21T04:34:55Z</dcterms:created>
  <dcterms:modified xsi:type="dcterms:W3CDTF">2016-07-21T05:36:20Z</dcterms:modified>
</cp:coreProperties>
</file>