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7" r:id="rId9"/>
    <p:sldId id="260" r:id="rId10"/>
    <p:sldId id="269" r:id="rId11"/>
    <p:sldId id="261" r:id="rId12"/>
    <p:sldId id="265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1F9BA-6C18-4FA1-8340-10CC544C5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2800" dirty="0"/>
              <a:t>ESCUELA POLITÉCNICA NACIONAL</a:t>
            </a:r>
            <a:br>
              <a:rPr lang="es-ES" sz="2800" dirty="0"/>
            </a:br>
            <a:r>
              <a:rPr lang="es-ES" sz="2800" dirty="0"/>
              <a:t>FACULTAD DE INGENIERÍA DE SISTEMAS</a:t>
            </a:r>
            <a:br>
              <a:rPr lang="es-ES" sz="2800" dirty="0"/>
            </a:br>
            <a:r>
              <a:rPr lang="es-ES" sz="2000" dirty="0"/>
              <a:t>INGENIERÍA EN SISTEMAS INFORMÁTICOS Y DE COMPUTACIÓN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TECNOLOGÍAS WEB CON JAVASCRIPT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Proyecto II Bimestre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GRUPO 3</a:t>
            </a:r>
            <a:endParaRPr lang="es-ES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C3D8CD-BCA9-4435-9734-F62B0618E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s-ES" dirty="0"/>
              <a:t>Alexandra </a:t>
            </a:r>
            <a:r>
              <a:rPr lang="es-ES" dirty="0" err="1"/>
              <a:t>granda</a:t>
            </a:r>
            <a:endParaRPr lang="es-ES" dirty="0"/>
          </a:p>
          <a:p>
            <a:pPr algn="r"/>
            <a:r>
              <a:rPr lang="es-ES" dirty="0"/>
              <a:t>Katherine hurtado</a:t>
            </a:r>
          </a:p>
          <a:p>
            <a:pPr algn="r"/>
            <a:r>
              <a:rPr lang="es-ES" dirty="0"/>
              <a:t>Katherine vela</a:t>
            </a:r>
          </a:p>
        </p:txBody>
      </p:sp>
    </p:spTree>
    <p:extLst>
      <p:ext uri="{BB962C8B-B14F-4D97-AF65-F5344CB8AC3E}">
        <p14:creationId xmlns:p14="http://schemas.microsoft.com/office/powerpoint/2010/main" val="419856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2BB84-DA45-4E41-B8E5-E27FD6C0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3C77E4F-6F37-4E76-B4AE-9983F01ED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527" y="1956600"/>
            <a:ext cx="5225057" cy="392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5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9DE6F-9A43-4223-8B04-A74F5623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Catálogo de 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84E1D-9661-4205-98AA-3C540B8C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Labiales</a:t>
            </a:r>
          </a:p>
          <a:p>
            <a:r>
              <a:rPr lang="es-ES" dirty="0" err="1"/>
              <a:t>Lipstick</a:t>
            </a:r>
            <a:r>
              <a:rPr lang="es-ES" dirty="0"/>
              <a:t>  </a:t>
            </a:r>
          </a:p>
          <a:p>
            <a:r>
              <a:rPr lang="es-ES" dirty="0"/>
              <a:t>Esmaltes de uñas</a:t>
            </a:r>
          </a:p>
          <a:p>
            <a:r>
              <a:rPr lang="es-ES" dirty="0"/>
              <a:t>Delineadores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DA8563-77A7-4F1A-A2AB-67A995EC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83" y="1894115"/>
            <a:ext cx="5876965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0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2E323-84A7-47F1-A8BD-94B0D24D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Cada Categoría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A6A846-35BF-4B25-A8C9-A2E8B0306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753" y="2415418"/>
            <a:ext cx="2616946" cy="23580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5FF0DF-6F0C-451A-95FD-25AA21F2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3" y="1943690"/>
            <a:ext cx="2418508" cy="4463913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F017B8C-6C26-468E-9278-FFE362E19BBD}"/>
              </a:ext>
            </a:extLst>
          </p:cNvPr>
          <p:cNvCxnSpPr>
            <a:cxnSpLocks/>
          </p:cNvCxnSpPr>
          <p:nvPr/>
        </p:nvCxnSpPr>
        <p:spPr>
          <a:xfrm flipV="1">
            <a:off x="1154954" y="3722915"/>
            <a:ext cx="3498689" cy="747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BA7DE96-9D69-4D04-894E-354D7C9EFA84}"/>
              </a:ext>
            </a:extLst>
          </p:cNvPr>
          <p:cNvSpPr txBox="1"/>
          <p:nvPr/>
        </p:nvSpPr>
        <p:spPr>
          <a:xfrm>
            <a:off x="8064500" y="2997200"/>
            <a:ext cx="321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Uso de una API para el consumo de datos en formato XML</a:t>
            </a:r>
          </a:p>
        </p:txBody>
      </p:sp>
    </p:spTree>
    <p:extLst>
      <p:ext uri="{BB962C8B-B14F-4D97-AF65-F5344CB8AC3E}">
        <p14:creationId xmlns:p14="http://schemas.microsoft.com/office/powerpoint/2010/main" val="22879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94387-9356-4CBE-987D-81398866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Carrito de compras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4C50B73-31EE-42B6-852C-AC7C5B405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10" y="1680632"/>
            <a:ext cx="2578846" cy="47598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DF8AC8-3518-4649-91FC-B3C777BD9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4" y="2895596"/>
            <a:ext cx="5695950" cy="15621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5A9CB40-2B12-475E-B02C-0FE03DECAE12}"/>
              </a:ext>
            </a:extLst>
          </p:cNvPr>
          <p:cNvSpPr/>
          <p:nvPr/>
        </p:nvSpPr>
        <p:spPr>
          <a:xfrm>
            <a:off x="1154954" y="5884332"/>
            <a:ext cx="984089" cy="3368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E0DCBA-D6F3-44C6-B365-0412E00DFEC2}"/>
              </a:ext>
            </a:extLst>
          </p:cNvPr>
          <p:cNvSpPr txBox="1"/>
          <p:nvPr/>
        </p:nvSpPr>
        <p:spPr>
          <a:xfrm>
            <a:off x="5194299" y="2387600"/>
            <a:ext cx="517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Validación si usuario no ha iniciado sesión</a:t>
            </a:r>
          </a:p>
        </p:txBody>
      </p:sp>
    </p:spTree>
    <p:extLst>
      <p:ext uri="{BB962C8B-B14F-4D97-AF65-F5344CB8AC3E}">
        <p14:creationId xmlns:p14="http://schemas.microsoft.com/office/powerpoint/2010/main" val="314432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258BE-1051-4A0D-B3E9-090DB3BB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 de contacto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5E88AEF-27DC-47D7-841D-9267D0828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51" y="1917700"/>
            <a:ext cx="5247109" cy="3416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DA0516-1CB2-4559-A341-302EEA91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949" y="2763611"/>
            <a:ext cx="6096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2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17D81-86A8-4EC8-9733-D5D052E1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400" b="1" dirty="0"/>
              <a:t>GRACIAS POR SU ATENCIÓN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B805FA-6AAC-4D55-947B-F655CE0A6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32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F2FB1-879E-48BC-89E0-33880BB3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 On-line de Maquillaje </a:t>
            </a:r>
            <a:r>
              <a:rPr lang="es-ES" dirty="0" err="1"/>
              <a:t>Essie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F796F2-7333-4D4D-AD31-077C66951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0" b="4524"/>
          <a:stretch/>
        </p:blipFill>
        <p:spPr>
          <a:xfrm>
            <a:off x="2730953" y="1680632"/>
            <a:ext cx="6730094" cy="46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8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B5A07-9EAB-48D9-B45E-DF443769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6CF90D-681E-4907-B186-3FB2785C3B59}"/>
              </a:ext>
            </a:extLst>
          </p:cNvPr>
          <p:cNvSpPr/>
          <p:nvPr/>
        </p:nvSpPr>
        <p:spPr>
          <a:xfrm>
            <a:off x="1301750" y="2760662"/>
            <a:ext cx="5156200" cy="3449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C9693E-6185-4F94-A99F-672DD3416C56}"/>
              </a:ext>
            </a:extLst>
          </p:cNvPr>
          <p:cNvSpPr/>
          <p:nvPr/>
        </p:nvSpPr>
        <p:spPr>
          <a:xfrm>
            <a:off x="1600200" y="3060700"/>
            <a:ext cx="4572000" cy="55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NAV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F0766D-1AD0-4ABB-9A3D-09B72DD59AEF}"/>
              </a:ext>
            </a:extLst>
          </p:cNvPr>
          <p:cNvSpPr/>
          <p:nvPr/>
        </p:nvSpPr>
        <p:spPr>
          <a:xfrm>
            <a:off x="1612900" y="4445000"/>
            <a:ext cx="4584700" cy="44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DIV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C120EC9-B04A-4580-8AB0-D030F982FB1C}"/>
              </a:ext>
            </a:extLst>
          </p:cNvPr>
          <p:cNvSpPr/>
          <p:nvPr/>
        </p:nvSpPr>
        <p:spPr>
          <a:xfrm>
            <a:off x="1612900" y="5705476"/>
            <a:ext cx="45593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FOOTER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98B2906-129A-454F-B6A6-37736E2BF54A}"/>
              </a:ext>
            </a:extLst>
          </p:cNvPr>
          <p:cNvSpPr/>
          <p:nvPr/>
        </p:nvSpPr>
        <p:spPr>
          <a:xfrm>
            <a:off x="1600200" y="3810000"/>
            <a:ext cx="4559300" cy="44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DIV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AE2BA1-C00B-4956-B764-5805CA971C1D}"/>
              </a:ext>
            </a:extLst>
          </p:cNvPr>
          <p:cNvSpPr/>
          <p:nvPr/>
        </p:nvSpPr>
        <p:spPr>
          <a:xfrm>
            <a:off x="1612900" y="5083176"/>
            <a:ext cx="4584700" cy="44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DIV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644679-1828-418A-8BF6-A8DE3B227D75}"/>
              </a:ext>
            </a:extLst>
          </p:cNvPr>
          <p:cNvSpPr txBox="1"/>
          <p:nvPr/>
        </p:nvSpPr>
        <p:spPr>
          <a:xfrm>
            <a:off x="7023100" y="3708400"/>
            <a:ext cx="3867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Barra de Navegación (acceso a </a:t>
            </a:r>
            <a:r>
              <a:rPr lang="es-ES" dirty="0" err="1"/>
              <a:t>login</a:t>
            </a:r>
            <a:r>
              <a:rPr lang="es-ES" dirty="0"/>
              <a:t>)</a:t>
            </a:r>
          </a:p>
          <a:p>
            <a:r>
              <a:rPr lang="es-ES" dirty="0"/>
              <a:t>Slider</a:t>
            </a:r>
          </a:p>
          <a:p>
            <a:r>
              <a:rPr lang="es-ES" dirty="0"/>
              <a:t>Catálogo de Productos</a:t>
            </a:r>
          </a:p>
          <a:p>
            <a:r>
              <a:rPr lang="es-ES" dirty="0"/>
              <a:t>Formulario de Registro</a:t>
            </a:r>
          </a:p>
          <a:p>
            <a:r>
              <a:rPr lang="es-ES" dirty="0"/>
              <a:t>Datos de contacto</a:t>
            </a:r>
          </a:p>
          <a:p>
            <a:endParaRPr lang="es-ES" dirty="0"/>
          </a:p>
        </p:txBody>
      </p:sp>
      <p:cxnSp>
        <p:nvCxnSpPr>
          <p:cNvPr id="9" name="Conector recto de flecha 8"/>
          <p:cNvCxnSpPr>
            <a:stCxn id="5" idx="3"/>
          </p:cNvCxnSpPr>
          <p:nvPr/>
        </p:nvCxnSpPr>
        <p:spPr>
          <a:xfrm>
            <a:off x="6172200" y="3340100"/>
            <a:ext cx="85090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8" idx="3"/>
          </p:cNvCxnSpPr>
          <p:nvPr/>
        </p:nvCxnSpPr>
        <p:spPr>
          <a:xfrm>
            <a:off x="6159500" y="4032250"/>
            <a:ext cx="86360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3"/>
            <a:endCxn id="11" idx="1"/>
          </p:cNvCxnSpPr>
          <p:nvPr/>
        </p:nvCxnSpPr>
        <p:spPr>
          <a:xfrm>
            <a:off x="6197600" y="4667250"/>
            <a:ext cx="825500" cy="5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6197600" y="4990011"/>
            <a:ext cx="82550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7" idx="3"/>
          </p:cNvCxnSpPr>
          <p:nvPr/>
        </p:nvCxnSpPr>
        <p:spPr>
          <a:xfrm flipV="1">
            <a:off x="6172200" y="5303520"/>
            <a:ext cx="850900" cy="5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4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AECB4-81E8-491F-A2AC-2BC8EAE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F00F9-FF8E-4966-A3B9-985D2127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8" y="2085975"/>
            <a:ext cx="11763375" cy="914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8" y="3060700"/>
            <a:ext cx="11144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622B5-1530-4182-9E70-83D43C11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Slider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2D5CD-F16F-4A2D-A538-1AA9D841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Uso de </a:t>
            </a:r>
            <a:r>
              <a:rPr lang="es-ES" dirty="0" err="1"/>
              <a:t>plugin</a:t>
            </a:r>
            <a:r>
              <a:rPr lang="es-ES" dirty="0"/>
              <a:t> proporcionado por la </a:t>
            </a:r>
            <a:r>
              <a:rPr lang="es-ES" dirty="0" err="1"/>
              <a:t>inge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521" y="1327150"/>
            <a:ext cx="7114066" cy="32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3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69A6-73BE-4E0A-9CBB-0FA01C07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 de Registro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407" y="1963420"/>
            <a:ext cx="3157723" cy="39706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76" y="4221071"/>
            <a:ext cx="4314825" cy="18383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021976" y="3370216"/>
            <a:ext cx="471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Mensaje de confirmación de registro</a:t>
            </a:r>
          </a:p>
        </p:txBody>
      </p:sp>
    </p:spTree>
    <p:extLst>
      <p:ext uri="{BB962C8B-B14F-4D97-AF65-F5344CB8AC3E}">
        <p14:creationId xmlns:p14="http://schemas.microsoft.com/office/powerpoint/2010/main" val="34391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 de Registro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953" y="1858917"/>
            <a:ext cx="6618469" cy="44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9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CFCB-6290-4C44-8CA0-F1F32E28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Validaciones JavaScript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3BFCF4-45B5-4179-9EDB-15B725EB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EE980EF-852F-45AF-BE81-1E234735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875745"/>
            <a:ext cx="9353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1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EE9D8-735E-4B05-9DD3-FE56311B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1806710"/>
            <a:ext cx="5705475" cy="30765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11" y="4883285"/>
            <a:ext cx="5695950" cy="15811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262949" y="2534194"/>
            <a:ext cx="39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Formulario de </a:t>
            </a:r>
            <a:r>
              <a:rPr lang="es-ES" dirty="0" err="1"/>
              <a:t>Login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116183" y="5304528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Mensaje de error</a:t>
            </a:r>
          </a:p>
        </p:txBody>
      </p:sp>
    </p:spTree>
    <p:extLst>
      <p:ext uri="{BB962C8B-B14F-4D97-AF65-F5344CB8AC3E}">
        <p14:creationId xmlns:p14="http://schemas.microsoft.com/office/powerpoint/2010/main" val="3414440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255</TotalTime>
  <Words>110</Words>
  <Application>Microsoft Office PowerPoint</Application>
  <PresentationFormat>Panorámica</PresentationFormat>
  <Paragraphs>46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Sala de reuniones Ion</vt:lpstr>
      <vt:lpstr>ESCUELA POLITÉCNICA NACIONAL FACULTAD DE INGENIERÍA DE SISTEMAS INGENIERÍA EN SISTEMAS INFORMÁTICOS Y DE COMPUTACIÓN  TECNOLOGÍAS WEB CON JAVASCRIPT  Proyecto II Bimestre  GRUPO 3</vt:lpstr>
      <vt:lpstr>Tienda On-line de Maquillaje Essie</vt:lpstr>
      <vt:lpstr>Estructura</vt:lpstr>
      <vt:lpstr>Barra de Navegación</vt:lpstr>
      <vt:lpstr>Slider</vt:lpstr>
      <vt:lpstr>Formulario de Registro</vt:lpstr>
      <vt:lpstr>Formulario de Registro</vt:lpstr>
      <vt:lpstr>Validaciones JavaScript</vt:lpstr>
      <vt:lpstr>Login</vt:lpstr>
      <vt:lpstr>Login</vt:lpstr>
      <vt:lpstr>Catálogo de Productos</vt:lpstr>
      <vt:lpstr>Cada Categoría </vt:lpstr>
      <vt:lpstr>Carrito de compras</vt:lpstr>
      <vt:lpstr>Formulario de contacto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FACULTAD DE INGENIERÍA DE SISTEMAS INGENIERÍA EN SISTEMAS INFORMÁTICOS Y DE COMPUTACIÓN  TECNOLOGÍAS WEB CON JAVASCRIPT  Proyecto II Bimestre  GRUPO 3</dc:title>
  <dc:creator>KATHERINE ESTEFANIA VELA GUANIN</dc:creator>
  <cp:lastModifiedBy>KATHERINE ESTEFANIA VELA GUANIN</cp:lastModifiedBy>
  <cp:revision>11</cp:revision>
  <dcterms:created xsi:type="dcterms:W3CDTF">2018-02-06T00:02:59Z</dcterms:created>
  <dcterms:modified xsi:type="dcterms:W3CDTF">2018-02-06T12:42:40Z</dcterms:modified>
</cp:coreProperties>
</file>