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1F9BA-6C18-4FA1-8340-10CC544C5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sz="2800" dirty="0"/>
              <a:t>ESCUELA POLITÉCNICA NACIONAL</a:t>
            </a:r>
            <a:br>
              <a:rPr lang="es-ES" sz="2800" dirty="0"/>
            </a:br>
            <a:r>
              <a:rPr lang="es-ES" sz="2800" dirty="0"/>
              <a:t>FACULTAD DE INGENIERÍA DE SISTEMAS</a:t>
            </a:r>
            <a:br>
              <a:rPr lang="es-ES" sz="2800" dirty="0"/>
            </a:br>
            <a:r>
              <a:rPr lang="es-ES" sz="2000" dirty="0"/>
              <a:t>INGENIERÍA EN SISTEMAS INFORMÁTICOS Y DE COMPUTACIÓN</a:t>
            </a:r>
            <a:br>
              <a:rPr lang="es-ES" sz="2000" dirty="0"/>
            </a:br>
            <a:r>
              <a:rPr lang="es-ES" sz="2000" dirty="0"/>
              <a:t/>
            </a:r>
            <a:br>
              <a:rPr lang="es-ES" sz="2000" dirty="0"/>
            </a:br>
            <a:r>
              <a:rPr lang="es-ES" sz="2000" dirty="0"/>
              <a:t>TECNOLOGÍAS WEB CON JAVASCRIPT</a:t>
            </a:r>
            <a:br>
              <a:rPr lang="es-ES" sz="2000" dirty="0"/>
            </a:br>
            <a:r>
              <a:rPr lang="es-ES" sz="2000" dirty="0"/>
              <a:t/>
            </a:r>
            <a:br>
              <a:rPr lang="es-ES" sz="2000" dirty="0"/>
            </a:br>
            <a:r>
              <a:rPr lang="es-ES" sz="2000" dirty="0"/>
              <a:t>Proyecto II Bimestre</a:t>
            </a:r>
            <a:br>
              <a:rPr lang="es-ES" sz="2000" dirty="0"/>
            </a:br>
            <a:r>
              <a:rPr lang="es-ES" sz="2000" dirty="0"/>
              <a:t/>
            </a:r>
            <a:br>
              <a:rPr lang="es-ES" sz="2000" dirty="0"/>
            </a:br>
            <a:r>
              <a:rPr lang="es-ES" sz="2000" dirty="0"/>
              <a:t>GRUPO 3</a:t>
            </a:r>
            <a:endParaRPr lang="es-ES" sz="2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C3D8CD-BCA9-4435-9734-F62B0618ED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es-ES" dirty="0"/>
              <a:t>Alexandra </a:t>
            </a:r>
            <a:r>
              <a:rPr lang="es-ES" dirty="0" err="1"/>
              <a:t>granda</a:t>
            </a:r>
            <a:endParaRPr lang="es-ES" dirty="0"/>
          </a:p>
          <a:p>
            <a:pPr algn="r"/>
            <a:r>
              <a:rPr lang="es-ES" dirty="0"/>
              <a:t>Katherine hurtado</a:t>
            </a:r>
          </a:p>
          <a:p>
            <a:pPr algn="r"/>
            <a:r>
              <a:rPr lang="es-ES" dirty="0"/>
              <a:t>Katherine vela</a:t>
            </a:r>
          </a:p>
        </p:txBody>
      </p:sp>
    </p:spTree>
    <p:extLst>
      <p:ext uri="{BB962C8B-B14F-4D97-AF65-F5344CB8AC3E}">
        <p14:creationId xmlns:p14="http://schemas.microsoft.com/office/powerpoint/2010/main" val="419856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F2FB1-879E-48BC-89E0-33880BB3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Tienda On-line de Maquillaje </a:t>
            </a:r>
            <a:r>
              <a:rPr lang="es-ES" dirty="0" err="1"/>
              <a:t>Essie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0EC174-6CF8-4721-83E3-71706210B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818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B5A07-9EAB-48D9-B45E-DF443769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A6CF90D-681E-4907-B186-3FB2785C3B59}"/>
              </a:ext>
            </a:extLst>
          </p:cNvPr>
          <p:cNvSpPr/>
          <p:nvPr/>
        </p:nvSpPr>
        <p:spPr>
          <a:xfrm>
            <a:off x="1301750" y="2760662"/>
            <a:ext cx="5156200" cy="34496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6C9693E-6185-4F94-A99F-672DD3416C56}"/>
              </a:ext>
            </a:extLst>
          </p:cNvPr>
          <p:cNvSpPr/>
          <p:nvPr/>
        </p:nvSpPr>
        <p:spPr>
          <a:xfrm>
            <a:off x="1600200" y="3060700"/>
            <a:ext cx="4572000" cy="558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NAV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0F0766D-1AD0-4ABB-9A3D-09B72DD59AEF}"/>
              </a:ext>
            </a:extLst>
          </p:cNvPr>
          <p:cNvSpPr/>
          <p:nvPr/>
        </p:nvSpPr>
        <p:spPr>
          <a:xfrm>
            <a:off x="1612900" y="4445000"/>
            <a:ext cx="4584700" cy="444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DIV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C120EC9-B04A-4580-8AB0-D030F982FB1C}"/>
              </a:ext>
            </a:extLst>
          </p:cNvPr>
          <p:cNvSpPr/>
          <p:nvPr/>
        </p:nvSpPr>
        <p:spPr>
          <a:xfrm>
            <a:off x="1612900" y="5705476"/>
            <a:ext cx="4559300" cy="292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FOOTER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98B2906-129A-454F-B6A6-37736E2BF54A}"/>
              </a:ext>
            </a:extLst>
          </p:cNvPr>
          <p:cNvSpPr/>
          <p:nvPr/>
        </p:nvSpPr>
        <p:spPr>
          <a:xfrm>
            <a:off x="1600200" y="3810000"/>
            <a:ext cx="4559300" cy="444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/>
              <a:t>DIV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6AE2BA1-C00B-4956-B764-5805CA971C1D}"/>
              </a:ext>
            </a:extLst>
          </p:cNvPr>
          <p:cNvSpPr/>
          <p:nvPr/>
        </p:nvSpPr>
        <p:spPr>
          <a:xfrm>
            <a:off x="1612900" y="5083176"/>
            <a:ext cx="4584700" cy="444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DIV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C644679-1828-418A-8BF6-A8DE3B227D75}"/>
              </a:ext>
            </a:extLst>
          </p:cNvPr>
          <p:cNvSpPr txBox="1"/>
          <p:nvPr/>
        </p:nvSpPr>
        <p:spPr>
          <a:xfrm>
            <a:off x="7023100" y="3708400"/>
            <a:ext cx="3867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Barra de Navegación (acceso a </a:t>
            </a:r>
            <a:r>
              <a:rPr lang="es-ES" dirty="0" err="1"/>
              <a:t>login</a:t>
            </a:r>
            <a:r>
              <a:rPr lang="es-ES" dirty="0"/>
              <a:t>)</a:t>
            </a:r>
          </a:p>
          <a:p>
            <a:r>
              <a:rPr lang="es-ES" dirty="0"/>
              <a:t>Slider</a:t>
            </a:r>
          </a:p>
          <a:p>
            <a:r>
              <a:rPr lang="es-ES" dirty="0"/>
              <a:t>Catálogo de Productos</a:t>
            </a:r>
          </a:p>
          <a:p>
            <a:r>
              <a:rPr lang="es-ES" dirty="0"/>
              <a:t>Formulario de Registro</a:t>
            </a:r>
          </a:p>
          <a:p>
            <a:r>
              <a:rPr lang="es-ES" dirty="0"/>
              <a:t>Datos de contacto</a:t>
            </a:r>
          </a:p>
          <a:p>
            <a:endParaRPr lang="es-ES" dirty="0"/>
          </a:p>
        </p:txBody>
      </p:sp>
      <p:cxnSp>
        <p:nvCxnSpPr>
          <p:cNvPr id="9" name="Conector recto de flecha 8"/>
          <p:cNvCxnSpPr>
            <a:stCxn id="5" idx="3"/>
          </p:cNvCxnSpPr>
          <p:nvPr/>
        </p:nvCxnSpPr>
        <p:spPr>
          <a:xfrm>
            <a:off x="6172200" y="3340100"/>
            <a:ext cx="850900" cy="46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8" idx="3"/>
          </p:cNvCxnSpPr>
          <p:nvPr/>
        </p:nvCxnSpPr>
        <p:spPr>
          <a:xfrm>
            <a:off x="6159500" y="4032250"/>
            <a:ext cx="863600" cy="41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6" idx="3"/>
            <a:endCxn id="11" idx="1"/>
          </p:cNvCxnSpPr>
          <p:nvPr/>
        </p:nvCxnSpPr>
        <p:spPr>
          <a:xfrm>
            <a:off x="6197600" y="4667250"/>
            <a:ext cx="825500" cy="5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V="1">
            <a:off x="6197600" y="4990011"/>
            <a:ext cx="825500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7" idx="3"/>
          </p:cNvCxnSpPr>
          <p:nvPr/>
        </p:nvCxnSpPr>
        <p:spPr>
          <a:xfrm flipV="1">
            <a:off x="6172200" y="5303520"/>
            <a:ext cx="850900" cy="548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34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AECB4-81E8-491F-A2AC-2BC8EAE6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Barra de Navegación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BF00F9-FF8E-4966-A3B9-985D2127F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88" y="2085975"/>
            <a:ext cx="11763375" cy="9144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88" y="3060700"/>
            <a:ext cx="111442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1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622B5-1530-4182-9E70-83D43C11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Slider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2D5CD-F16F-4A2D-A538-1AA9D841F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Uso de </a:t>
            </a:r>
            <a:r>
              <a:rPr lang="es-ES" dirty="0" err="1" smtClean="0"/>
              <a:t>plugin</a:t>
            </a:r>
            <a:r>
              <a:rPr lang="es-ES" dirty="0" smtClean="0"/>
              <a:t> proporcionado por la </a:t>
            </a:r>
            <a:r>
              <a:rPr lang="es-ES" dirty="0" err="1" smtClean="0"/>
              <a:t>inge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521" y="1327150"/>
            <a:ext cx="7114066" cy="323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83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B69A6-73BE-4E0A-9CBB-0FA01C07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Formulario de Registro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407" y="1963420"/>
            <a:ext cx="3157723" cy="397066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976" y="4221071"/>
            <a:ext cx="4314825" cy="183832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021976" y="3370216"/>
            <a:ext cx="471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Mensaje de confirmación de registro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91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Formulario de Registro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953" y="1858917"/>
            <a:ext cx="6618469" cy="44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98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EE9D8-735E-4B05-9DD3-FE56311B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Login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1806710"/>
            <a:ext cx="5705475" cy="30765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911" y="4883285"/>
            <a:ext cx="5695950" cy="158115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262949" y="2534194"/>
            <a:ext cx="394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Formulario de </a:t>
            </a:r>
            <a:r>
              <a:rPr lang="es-ES" dirty="0" err="1" smtClean="0"/>
              <a:t>Login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2116183" y="5304528"/>
            <a:ext cx="356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Mensaje de error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4440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9DE6F-9A43-4223-8B04-A74F5623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Catálogo de Productos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084E1D-9661-4205-98AA-3C540B8C7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Sombras</a:t>
            </a:r>
          </a:p>
          <a:p>
            <a:r>
              <a:rPr lang="es-ES" dirty="0"/>
              <a:t>Labiales</a:t>
            </a:r>
          </a:p>
          <a:p>
            <a:r>
              <a:rPr lang="es-ES" dirty="0" err="1"/>
              <a:t>Lipstick</a:t>
            </a:r>
            <a:r>
              <a:rPr lang="es-ES" dirty="0"/>
              <a:t>  </a:t>
            </a:r>
          </a:p>
          <a:p>
            <a:r>
              <a:rPr lang="es-ES" dirty="0"/>
              <a:t>Esmaltes de uñas</a:t>
            </a:r>
          </a:p>
        </p:txBody>
      </p:sp>
    </p:spTree>
    <p:extLst>
      <p:ext uri="{BB962C8B-B14F-4D97-AF65-F5344CB8AC3E}">
        <p14:creationId xmlns:p14="http://schemas.microsoft.com/office/powerpoint/2010/main" val="4255703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195</TotalTime>
  <Words>76</Words>
  <Application>Microsoft Office PowerPoint</Application>
  <PresentationFormat>Panorámica</PresentationFormat>
  <Paragraphs>38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Sala de reuniones Ion</vt:lpstr>
      <vt:lpstr>ESCUELA POLITÉCNICA NACIONAL FACULTAD DE INGENIERÍA DE SISTEMAS INGENIERÍA EN SISTEMAS INFORMÁTICOS Y DE COMPUTACIÓN  TECNOLOGÍAS WEB CON JAVASCRIPT  Proyecto II Bimestre  GRUPO 3</vt:lpstr>
      <vt:lpstr>Tienda On-line de Maquillaje Essie</vt:lpstr>
      <vt:lpstr>Estructura</vt:lpstr>
      <vt:lpstr>Barra de Navegación</vt:lpstr>
      <vt:lpstr>Slider</vt:lpstr>
      <vt:lpstr>Formulario de Registro</vt:lpstr>
      <vt:lpstr>Formulario de Registro</vt:lpstr>
      <vt:lpstr>Login</vt:lpstr>
      <vt:lpstr>Catálogo de Productos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ESCUELA POLITÉCNICA NACIONAL FACULTAD DE INGENIERÍA DE SISTEMAS INGENIERÍA EN SISTEMAS INFORMÁTICOS Y DE COMPUTACIÓN  TECNOLOGÍAS WEB CON JAVASCRIPT  Proyecto II Bimestre  GRUPO 3</dc:title>
  <dc:creator>KATHERINE ESTEFANIA VELA GUANIN</dc:creator>
  <cp:lastModifiedBy>hp</cp:lastModifiedBy>
  <cp:revision>7</cp:revision>
  <dcterms:created xsi:type="dcterms:W3CDTF">2018-02-06T00:02:59Z</dcterms:created>
  <dcterms:modified xsi:type="dcterms:W3CDTF">2018-02-06T09:33:26Z</dcterms:modified>
</cp:coreProperties>
</file>