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6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CS275 Project Proposal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Kexin Han &amp; Qinjianhong Yang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Project Idea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A web application used for managing daily income and orders of a restaurant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Functions may include adding/deleting items, changing price, calculating daily income and calculating price of each order.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Implement useful buttons and tables to fulfill the user experience requirements so that the user can interact with the functions easily.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Functional Requirements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Be able to add or delete an item in the menu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Be able to alter the price of each item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Be able to group items based on their feature, such as dessert, drink, main dish or appetizer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Be able to calculate the total price of each order and save it to the database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Be able to trace daily income based on dates from the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Scope of Development Effort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Create the frontend part of the project including component layout, adding basic information blocks and showing some test information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Work on the actions of the application. For example, click on button and trace back test data from database or click on a button and do calculations.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Create database skeleton for the project (should include several tables)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Create stored procedure for inserting, updating and deleting items in the table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Test and debug the application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Information Flow Diagram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050" y="1267000"/>
            <a:ext cx="5498349" cy="32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Work Plan and Schedule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825" y="1058225"/>
            <a:ext cx="37909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