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299" y="1188925"/>
            <a:ext cx="5899500" cy="14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CS-275 Project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Orders Managing Tool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Qinjianhong Yang &amp; Kexin 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Idea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Develope a set of tools to help manage restaurant orders;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Functions Completed: calculate price for each order, calculate change based on payment input value, display orders according to date input, calculate daily income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CN"/>
              <a:t>Functions in Development: insert order data into database, modify menu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Current Difficulties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Need PHP knowledge to create scripts which can perform insert action from client side to server side;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CN"/>
              <a:t>Need to learn how to alter and delete a row in the database table using stored procedure;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Information Flow Chart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4" y="1373550"/>
            <a:ext cx="7173700" cy="35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Home Page Functionalities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Has two buttons directed to seperate html pages;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Has an image placed in the center of the page;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Using CSS code to create page style and manage components’ placement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https://www.cs.drexel.edu/~kh579/cs275/webApp1/final_proj.html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Menu Page Functionalities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Display items from a MySQL table named menu on the web page using Node.JS;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Has a dropdown list associated with each item in the table for quantity selection;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Calculate total price based on selected items and their quantity;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Using user typed payment value and total price to calculate the change needed;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/>
              <a:t>https://www.cs.drexel.edu/~kh579/cs275/webApp1/menu.html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Orders Page Functionalities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595841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Display orders’ information using the date value from user input;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Calculate the total income for the date entered by user;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zh-CN"/>
              <a:t>https://www.cs.drexel.edu/~kh579/cs275/webApp1/orders.html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Lesson Learned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4" y="12298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Using task tracking tools to keep development process following the planned schedule;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CN"/>
              <a:t>Modify goals and expectations when difficulties met;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CN"/>
              <a:t>Divided tasks based on individual skills and develop at the same time;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Future Enhancements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Generate a pop-up alert if the payment is less than the order amount due;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Adding user login to make sure only admin user can modify menu items;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Adding a home button on each page so that user can return to home page easily;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CN"/>
              <a:t>Using existed templates to make the pages more enjoyable and user friendly;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