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63" r:id="rId5"/>
    <p:sldId id="261" r:id="rId6"/>
    <p:sldId id="260" r:id="rId7"/>
    <p:sldId id="268" r:id="rId8"/>
    <p:sldId id="271" r:id="rId9"/>
    <p:sldId id="269" r:id="rId10"/>
    <p:sldId id="272" r:id="rId11"/>
    <p:sldId id="270" r:id="rId12"/>
    <p:sldId id="273" r:id="rId13"/>
    <p:sldId id="264" r:id="rId14"/>
    <p:sldId id="267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208612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485" y="4988220"/>
            <a:ext cx="6550396" cy="661168"/>
          </a:xfrm>
        </p:spPr>
        <p:txBody>
          <a:bodyPr>
            <a:no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Projektpartner: Christian Grimm</a:t>
            </a:r>
            <a:r>
              <a:rPr lang="de-DE" sz="1600" dirty="0"/>
              <a:t>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StaBLab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3927967" y="5991283"/>
            <a:ext cx="78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23.03.2021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8724360" y="6299823"/>
            <a:ext cx="305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4AD30C1-358A-46E0-96DF-9E5F5E201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56" r="6142" b="5113"/>
          <a:stretch/>
        </p:blipFill>
        <p:spPr bwMode="auto">
          <a:xfrm>
            <a:off x="2922890" y="2954300"/>
            <a:ext cx="6170622" cy="163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C351AF1-8425-4A65-80BC-E1D176D392FF}"/>
              </a:ext>
            </a:extLst>
          </p:cNvPr>
          <p:cNvSpPr/>
          <p:nvPr/>
        </p:nvSpPr>
        <p:spPr>
          <a:xfrm>
            <a:off x="6423763" y="3923933"/>
            <a:ext cx="2669749" cy="668434"/>
          </a:xfrm>
          <a:prstGeom prst="rect">
            <a:avLst/>
          </a:prstGeom>
          <a:solidFill>
            <a:srgbClr val="DF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Erdbeben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19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7638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Fragen und Anregungen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77425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BF429-5D0D-4D24-8F6A-EB726CCA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408D68-BFE2-481B-A870-C98F97E04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3" r="21756"/>
          <a:stretch/>
        </p:blipFill>
        <p:spPr>
          <a:xfrm>
            <a:off x="4045524" y="853896"/>
            <a:ext cx="4240289" cy="495861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67E54F3-6625-480B-969F-63214D9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47244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5102"/>
            <a:ext cx="10515600" cy="2852737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EC47-19F9-4F5F-A0DF-0AC100E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Bild Quelle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678CF-5466-4897-8C93-9EE266D9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https://geohilfe.de/physische-geographie/geomorphologie/tektonik-und-vulkanismus/erdbeben-definition-entstehung-und-arten/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F170A0BB-D0B6-4FCD-9DE8-A0688B72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991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5EDC5-18B4-4B25-B937-30BC851F6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790" y="55562"/>
            <a:ext cx="9144000" cy="2005849"/>
          </a:xfrm>
        </p:spPr>
        <p:txBody>
          <a:bodyPr>
            <a:normAutofit/>
          </a:bodyPr>
          <a:lstStyle/>
          <a:p>
            <a:r>
              <a:rPr lang="es-ES" sz="40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  <a:br>
              <a:rPr lang="es-ES" sz="6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A8996C-9003-4B22-BCB6-280688238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9" y="1981785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Risikomanagement einer (Rück)Versicherung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Nachbeben stellen zusätzliches Risiko dar: Schadensmultiplikator</a:t>
            </a:r>
          </a:p>
        </p:txBody>
      </p:sp>
    </p:spTree>
    <p:extLst>
      <p:ext uri="{BB962C8B-B14F-4D97-AF65-F5344CB8AC3E}">
        <p14:creationId xmlns:p14="http://schemas.microsoft.com/office/powerpoint/2010/main" val="41812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06" y="1405731"/>
            <a:ext cx="11065988" cy="44789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u="sng" dirty="0"/>
              <a:t>Erklärung der Thematik: </a:t>
            </a:r>
          </a:p>
          <a:p>
            <a:pPr marL="0" indent="0">
              <a:buNone/>
            </a:pPr>
            <a:r>
              <a:rPr lang="de-DE" dirty="0"/>
              <a:t>• Magnituden: Maß für die freigesetzte Energie bei Erdbeben </a:t>
            </a:r>
          </a:p>
          <a:p>
            <a:pPr marL="0" indent="0">
              <a:buNone/>
            </a:pPr>
            <a:r>
              <a:rPr lang="de-DE" dirty="0"/>
              <a:t>• Shortterm-</a:t>
            </a:r>
            <a:r>
              <a:rPr lang="de-DE" dirty="0" err="1"/>
              <a:t>incompleteness</a:t>
            </a:r>
            <a:r>
              <a:rPr lang="de-DE" dirty="0"/>
              <a:t>: nicht vollständig erfasste Erdbeben nach einem starken Erdbeben </a:t>
            </a:r>
          </a:p>
          <a:p>
            <a:pPr marL="0" indent="0">
              <a:buNone/>
            </a:pPr>
            <a:r>
              <a:rPr lang="de-DE" dirty="0"/>
              <a:t>• Hauptbeben: stärkstes Erdbeben eines Erdbebenclusters </a:t>
            </a:r>
          </a:p>
          <a:p>
            <a:pPr marL="0" indent="0">
              <a:buNone/>
            </a:pPr>
            <a:r>
              <a:rPr lang="de-DE" dirty="0"/>
              <a:t>• Single-Events: Erdbeben, die kein weiteres Erdbeben triggern und nicht getriggert wurden </a:t>
            </a:r>
          </a:p>
          <a:p>
            <a:pPr marL="0" indent="0">
              <a:buNone/>
            </a:pPr>
            <a:r>
              <a:rPr lang="de-DE" dirty="0"/>
              <a:t>• Gutenberg-Richter-Gesetz: Abschätzung der Anzahl an Erdbeben mit einer bestimmten Magnitude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Erklärung der relevantesten Variablen des Datensatzes: </a:t>
            </a:r>
          </a:p>
          <a:p>
            <a:pPr marL="0" indent="0">
              <a:buNone/>
            </a:pPr>
            <a:r>
              <a:rPr lang="de-DE" dirty="0"/>
              <a:t>• Keine Erdbeben mit Magnitude kleiner als 4.0 im Japandatensatz </a:t>
            </a:r>
          </a:p>
          <a:p>
            <a:pPr marL="0" indent="0">
              <a:buNone/>
            </a:pPr>
            <a:r>
              <a:rPr lang="de-DE" dirty="0"/>
              <a:t>• t: Tagesabstände zum ersten Erdbeben des Datensatzes </a:t>
            </a:r>
          </a:p>
          <a:p>
            <a:pPr marL="0" indent="0">
              <a:buNone/>
            </a:pPr>
            <a:r>
              <a:rPr lang="de-DE" dirty="0"/>
              <a:t>• „</a:t>
            </a:r>
            <a:r>
              <a:rPr lang="de-DE" dirty="0" err="1"/>
              <a:t>isBlind</a:t>
            </a:r>
            <a:r>
              <a:rPr lang="de-DE" dirty="0"/>
              <a:t>“: Erdbeben, die während der Shortterm-</a:t>
            </a:r>
            <a:r>
              <a:rPr lang="de-DE" dirty="0" err="1"/>
              <a:t>incompleteness</a:t>
            </a:r>
            <a:r>
              <a:rPr lang="de-DE" dirty="0"/>
              <a:t> aufgetreten sind </a:t>
            </a:r>
          </a:p>
          <a:p>
            <a:pPr marL="0" indent="0">
              <a:buNone/>
            </a:pPr>
            <a:r>
              <a:rPr lang="de-DE" dirty="0"/>
              <a:t>• „</a:t>
            </a:r>
            <a:r>
              <a:rPr lang="de-DE" dirty="0" err="1"/>
              <a:t>distanceMeasure</a:t>
            </a:r>
            <a:r>
              <a:rPr lang="de-DE" dirty="0"/>
              <a:t>“: räumliche- und zeitliche Distanzrelation zwischen Erbeben </a:t>
            </a:r>
          </a:p>
          <a:p>
            <a:pPr marL="0" indent="0">
              <a:buNone/>
            </a:pPr>
            <a:r>
              <a:rPr lang="de-DE" dirty="0"/>
              <a:t>• „TriggeredFrom“: </a:t>
            </a:r>
            <a:r>
              <a:rPr lang="de-DE" dirty="0" err="1"/>
              <a:t>EventID</a:t>
            </a:r>
            <a:r>
              <a:rPr lang="de-DE" dirty="0"/>
              <a:t> des triggernden Erdbeben, falls distanceMeasure kleiner 10-5 </a:t>
            </a:r>
            <a:r>
              <a:rPr lang="de-DE" sz="19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(der Schwellenwert nachträglich auf 0.5 geändert)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7219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4322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6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Lässt sich ein statistischer Zusammenhang zwischen </a:t>
            </a:r>
            <a:r>
              <a:rPr lang="de-DE" sz="2400" dirty="0" err="1">
                <a:solidFill>
                  <a:schemeClr val="tx1"/>
                </a:solidFill>
              </a:rPr>
              <a:t>triggernder</a:t>
            </a:r>
            <a:r>
              <a:rPr lang="de-DE" sz="2400" dirty="0">
                <a:solidFill>
                  <a:schemeClr val="tx1"/>
                </a:solidFill>
              </a:rPr>
              <a:t>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“Short-term-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 startAt="2"/>
            </a:pPr>
            <a:r>
              <a:rPr lang="de-DE" sz="2400" dirty="0">
                <a:solidFill>
                  <a:schemeClr val="tx1"/>
                </a:solidFill>
              </a:rPr>
              <a:t>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7104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358" y="1871109"/>
            <a:ext cx="7527284" cy="3115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3432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52" y="1844675"/>
            <a:ext cx="11065988" cy="4351338"/>
          </a:xfrm>
        </p:spPr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Hintergrund und Inhalt des Projektes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Erste Ergebnisse und Erfahrungen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Konzept der Methodik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Fragen und Anregungen = Diskussion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140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A3F2EDC-1E9F-40FC-ABFA-3C46B88C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64028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Breitbild</PresentationFormat>
  <Paragraphs>89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Magnitudenverteilung getriggerter Erdbeben</vt:lpstr>
      <vt:lpstr>PowerPoint-Präsentation</vt:lpstr>
      <vt:lpstr>Hintergrund und Inhalt des Projektes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</vt:lpstr>
      <vt:lpstr>Bild Quelle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chris</cp:lastModifiedBy>
  <cp:revision>10</cp:revision>
  <dcterms:created xsi:type="dcterms:W3CDTF">2021-03-06T21:10:08Z</dcterms:created>
  <dcterms:modified xsi:type="dcterms:W3CDTF">2021-03-08T10:14:50Z</dcterms:modified>
</cp:coreProperties>
</file>