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0" r:id="rId7"/>
    <p:sldId id="268" r:id="rId8"/>
    <p:sldId id="271" r:id="rId9"/>
    <p:sldId id="269" r:id="rId10"/>
    <p:sldId id="272" r:id="rId11"/>
    <p:sldId id="270" r:id="rId12"/>
    <p:sldId id="273" r:id="rId13"/>
    <p:sldId id="264" r:id="rId14"/>
    <p:sldId id="267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" y="2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208612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485" y="4988220"/>
            <a:ext cx="6550396" cy="661168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Projektpartner: Christian Grimm</a:t>
            </a:r>
            <a:r>
              <a:rPr lang="de-DE" sz="1600" dirty="0"/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StaBLab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3927967" y="5991283"/>
            <a:ext cx="78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8724360" y="6299823"/>
            <a:ext cx="30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4AD30C1-358A-46E0-96DF-9E5F5E201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56" r="6142" b="5113"/>
          <a:stretch/>
        </p:blipFill>
        <p:spPr bwMode="auto">
          <a:xfrm>
            <a:off x="2922890" y="2954300"/>
            <a:ext cx="6170622" cy="16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C351AF1-8425-4A65-80BC-E1D176D392FF}"/>
              </a:ext>
            </a:extLst>
          </p:cNvPr>
          <p:cNvSpPr/>
          <p:nvPr/>
        </p:nvSpPr>
        <p:spPr>
          <a:xfrm>
            <a:off x="6423763" y="3923933"/>
            <a:ext cx="2669749" cy="668434"/>
          </a:xfrm>
          <a:prstGeom prst="rect">
            <a:avLst/>
          </a:prstGeom>
          <a:solidFill>
            <a:srgbClr val="DF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Erdbeben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19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BF429-5D0D-4D24-8F6A-EB726CCA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408D68-BFE2-481B-A870-C98F97E0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21756"/>
          <a:stretch/>
        </p:blipFill>
        <p:spPr>
          <a:xfrm>
            <a:off x="4045524" y="853896"/>
            <a:ext cx="4240289" cy="495861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7E54F3-6625-480B-969F-63214D9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47244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5102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Christian Grimm untersucht in seiner Doktorarbeit für das Risikomanagement einer (Rück)Versicherung, wie oft Erdbeben ähnlich starke Nachbeben triggern. Denn sie stellen einen Schadenmultiplikator für die Versicherung darstellen.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06" y="1405731"/>
            <a:ext cx="11065988" cy="44789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u="sng" dirty="0"/>
              <a:t>Erklärung der Thematik: </a:t>
            </a:r>
          </a:p>
          <a:p>
            <a:pPr marL="0" indent="0">
              <a:buNone/>
            </a:pPr>
            <a:r>
              <a:rPr lang="de-DE" dirty="0"/>
              <a:t>• Magnituden: Maß für die freigesetzte Energie bei Erdbeben </a:t>
            </a:r>
          </a:p>
          <a:p>
            <a:pPr marL="0" indent="0">
              <a:buNone/>
            </a:pPr>
            <a:r>
              <a:rPr lang="de-DE" dirty="0"/>
              <a:t>• Shortterm-</a:t>
            </a:r>
            <a:r>
              <a:rPr lang="de-DE" dirty="0" err="1"/>
              <a:t>incompleteness</a:t>
            </a:r>
            <a:r>
              <a:rPr lang="de-DE" dirty="0"/>
              <a:t>: nicht vollständig erfasste Erdbeben nach einem starken Erdbeben </a:t>
            </a:r>
          </a:p>
          <a:p>
            <a:pPr marL="0" indent="0">
              <a:buNone/>
            </a:pPr>
            <a:r>
              <a:rPr lang="de-DE" dirty="0"/>
              <a:t>• Hauptbeben: stärkstes Erdbeben eines Erdbebenclusters </a:t>
            </a:r>
          </a:p>
          <a:p>
            <a:pPr marL="0" indent="0">
              <a:buNone/>
            </a:pPr>
            <a:r>
              <a:rPr lang="de-DE" dirty="0"/>
              <a:t>• Single-Events: Erdbeben, die kein weiteres Erdbeben triggern und nicht getriggert wurden </a:t>
            </a:r>
          </a:p>
          <a:p>
            <a:pPr marL="0" indent="0">
              <a:buNone/>
            </a:pPr>
            <a:r>
              <a:rPr lang="de-DE" dirty="0"/>
              <a:t>• Gutenberg-Richter-Gesetz: Abschätzung der Anzahl an Erdbeben mit einer bestimmten Magnitude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Erklärung der relevantesten Variablen des Datensatzes: </a:t>
            </a:r>
          </a:p>
          <a:p>
            <a:pPr marL="0" indent="0">
              <a:buNone/>
            </a:pPr>
            <a:r>
              <a:rPr lang="de-DE" dirty="0"/>
              <a:t>• Keine Erdbeben mit Magnitude kleiner als 4.0 im Japandatensatz </a:t>
            </a:r>
          </a:p>
          <a:p>
            <a:pPr marL="0" indent="0">
              <a:buNone/>
            </a:pPr>
            <a:r>
              <a:rPr lang="de-DE" dirty="0"/>
              <a:t>• t: Tagesabstände zum ersten Erdbeben des Datensatzes </a:t>
            </a:r>
          </a:p>
          <a:p>
            <a:pPr marL="0" indent="0">
              <a:buNone/>
            </a:pPr>
            <a:r>
              <a:rPr lang="de-DE" dirty="0"/>
              <a:t>• „</a:t>
            </a:r>
            <a:r>
              <a:rPr lang="de-DE" dirty="0" err="1"/>
              <a:t>isBlind</a:t>
            </a:r>
            <a:r>
              <a:rPr lang="de-DE" dirty="0"/>
              <a:t>“: Erdbeben, die während der Shortterm-</a:t>
            </a:r>
            <a:r>
              <a:rPr lang="de-DE" dirty="0" err="1"/>
              <a:t>incompleteness</a:t>
            </a:r>
            <a:r>
              <a:rPr lang="de-DE" dirty="0"/>
              <a:t> aufgetreten sind </a:t>
            </a:r>
          </a:p>
          <a:p>
            <a:pPr marL="0" indent="0">
              <a:buNone/>
            </a:pPr>
            <a:r>
              <a:rPr lang="de-DE" dirty="0"/>
              <a:t>• „</a:t>
            </a:r>
            <a:r>
              <a:rPr lang="de-DE" dirty="0" err="1"/>
              <a:t>distanceMeasure</a:t>
            </a:r>
            <a:r>
              <a:rPr lang="de-DE" dirty="0"/>
              <a:t>“: räumliche- und zeitliche Distanzrelation zwischen Erbeben </a:t>
            </a:r>
          </a:p>
          <a:p>
            <a:pPr marL="0" indent="0">
              <a:buNone/>
            </a:pPr>
            <a:r>
              <a:rPr lang="de-DE" dirty="0"/>
              <a:t>• „TriggeredFrom“: </a:t>
            </a:r>
            <a:r>
              <a:rPr lang="de-DE" dirty="0" err="1"/>
              <a:t>EventID</a:t>
            </a:r>
            <a:r>
              <a:rPr lang="de-DE" dirty="0"/>
              <a:t> des triggernden Erdbeben, falls distanceMeasure kleiner 10-5 </a:t>
            </a:r>
            <a:r>
              <a:rPr lang="de-DE" sz="19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(der Schwellenwert nachträglich auf 0.5 geändert)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721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6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“Short-term-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710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Breitbild</PresentationFormat>
  <Paragraphs>90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8</cp:revision>
  <dcterms:created xsi:type="dcterms:W3CDTF">2021-03-06T21:10:08Z</dcterms:created>
  <dcterms:modified xsi:type="dcterms:W3CDTF">2021-03-08T08:08:32Z</dcterms:modified>
</cp:coreProperties>
</file>