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65" y="301625"/>
            <a:ext cx="7772400" cy="1470025"/>
          </a:xfrm>
        </p:spPr>
        <p:txBody>
          <a:bodyPr/>
          <a:lstStyle/>
          <a:p>
            <a:r>
              <a:rPr b="1" dirty="0"/>
              <a:t>Welcome to </a:t>
            </a:r>
            <a:r>
              <a:rPr b="1" dirty="0" err="1"/>
              <a:t>Pajti</a:t>
            </a:r>
            <a:r>
              <a:rPr b="1" dirty="0"/>
              <a:t> </a:t>
            </a:r>
            <a:r>
              <a:rPr b="1" dirty="0" err="1"/>
              <a:t>Paradicsom</a:t>
            </a:r>
            <a:r>
              <a:rPr lang="hu-HU" b="1" dirty="0"/>
              <a:t>!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351" y="1771650"/>
            <a:ext cx="7017249" cy="386715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solidFill>
                  <a:schemeClr val="tx1"/>
                </a:solidFill>
              </a:rPr>
              <a:t>Pajti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Paradicsom</a:t>
            </a:r>
            <a:r>
              <a:rPr lang="en-US" sz="2800" dirty="0">
                <a:solidFill>
                  <a:schemeClr val="tx1"/>
                </a:solidFill>
              </a:rPr>
              <a:t> is a comprehensive platform dedicated to pet care for dog and cat owners.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Services: Boarding, Grooming, Photography.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Mission: Provide a safe, loving environment for pets with convenience and quality for owners.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Header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Navigation Menu:</a:t>
            </a:r>
          </a:p>
          <a:p>
            <a:pPr lvl="1"/>
            <a:r>
              <a:t>Located at top of homepage</a:t>
            </a:r>
          </a:p>
          <a:p>
            <a:pPr lvl="1"/>
            <a:r>
              <a:t>Sections: Services, Prices, Gallery, FAQs, Contact</a:t>
            </a:r>
          </a:p>
          <a:p>
            <a:r>
              <a:t>Logo:</a:t>
            </a:r>
          </a:p>
          <a:p>
            <a:pPr lvl="1"/>
            <a:r>
              <a:t>"Pajti Paradicsom" logo serves as home button</a:t>
            </a:r>
          </a:p>
          <a:p>
            <a:r>
              <a:t>Login Options:</a:t>
            </a:r>
          </a:p>
          <a:p>
            <a:pPr lvl="1"/>
            <a:r>
              <a:t>Clear Login and Registration buttons</a:t>
            </a:r>
          </a:p>
          <a:p>
            <a:pPr lvl="1"/>
            <a:r>
              <a:t>Easy access to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Design:</a:t>
            </a:r>
          </a:p>
          <a:p>
            <a:pPr lvl="1"/>
            <a:r>
              <a:t>Adapts to mobile, tablet, desktop</a:t>
            </a:r>
          </a:p>
          <a:p>
            <a:pPr lvl="1"/>
            <a:r>
              <a:t>Consistent user experience</a:t>
            </a:r>
          </a:p>
          <a:p>
            <a:r>
              <a:t>User-Friendly Navigation:</a:t>
            </a:r>
          </a:p>
          <a:p>
            <a:pPr lvl="1"/>
            <a:r>
              <a:t>Intuitive categories</a:t>
            </a:r>
          </a:p>
          <a:p>
            <a:pPr lvl="1"/>
            <a:r>
              <a:t>Each links to detailed pages</a:t>
            </a:r>
          </a:p>
          <a:p>
            <a:r>
              <a:t>Return to Homepage:</a:t>
            </a:r>
          </a:p>
          <a:p>
            <a:pPr lvl="1"/>
            <a:r>
              <a:t>Click logo to navigate 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Main Navigation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4126"/>
            <a:ext cx="8229600" cy="52220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000" dirty="0"/>
          </a:p>
          <a:p>
            <a:r>
              <a:rPr sz="2000" dirty="0"/>
              <a:t>Homepage:</a:t>
            </a:r>
          </a:p>
          <a:p>
            <a:pPr lvl="1"/>
            <a:r>
              <a:rPr sz="2000" dirty="0"/>
              <a:t>Introduction with philosophy</a:t>
            </a:r>
          </a:p>
          <a:p>
            <a:pPr lvl="1"/>
            <a:r>
              <a:rPr sz="2000" dirty="0"/>
              <a:t>Outdoor play/socialization areas</a:t>
            </a:r>
          </a:p>
          <a:p>
            <a:pPr lvl="1"/>
            <a:r>
              <a:rPr sz="2000" dirty="0"/>
              <a:t>Customer testimonials</a:t>
            </a:r>
          </a:p>
          <a:p>
            <a:r>
              <a:rPr sz="2000" dirty="0"/>
              <a:t>Services:</a:t>
            </a:r>
          </a:p>
          <a:p>
            <a:pPr lvl="1"/>
            <a:r>
              <a:rPr sz="2000" dirty="0"/>
              <a:t>Dog Boarding: safe accommodations, play, socialization</a:t>
            </a:r>
          </a:p>
          <a:p>
            <a:pPr lvl="1"/>
            <a:r>
              <a:rPr sz="2000" dirty="0"/>
              <a:t>Grooming: bathing, haircuts, nail trimming</a:t>
            </a:r>
          </a:p>
          <a:p>
            <a:pPr lvl="1"/>
            <a:r>
              <a:rPr sz="2000" dirty="0"/>
              <a:t>Photography: professional pet sessions</a:t>
            </a:r>
          </a:p>
          <a:p>
            <a:r>
              <a:rPr sz="2000" dirty="0"/>
              <a:t>Prices:</a:t>
            </a:r>
          </a:p>
          <a:p>
            <a:pPr lvl="1"/>
            <a:r>
              <a:rPr sz="2000" dirty="0"/>
              <a:t>Transparent pricing by service type &amp; pet size</a:t>
            </a:r>
          </a:p>
          <a:p>
            <a:r>
              <a:rPr sz="2000" dirty="0"/>
              <a:t>Gallery:</a:t>
            </a:r>
          </a:p>
          <a:p>
            <a:pPr lvl="1"/>
            <a:r>
              <a:rPr sz="2000" dirty="0"/>
              <a:t>High-quality images of facilities, pets,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93A-A027-309F-A113-4914CDCF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Main </a:t>
            </a:r>
            <a:r>
              <a:rPr lang="hu-HU" b="1" dirty="0" err="1"/>
              <a:t>Navigation</a:t>
            </a:r>
            <a:r>
              <a:rPr lang="hu-HU" b="1" dirty="0"/>
              <a:t> </a:t>
            </a:r>
            <a:r>
              <a:rPr lang="hu-HU" b="1" dirty="0" err="1"/>
              <a:t>Elements</a:t>
            </a:r>
            <a:r>
              <a:rPr lang="hu-HU" b="1" dirty="0"/>
              <a:t> 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856A-675E-2E67-5810-1B43FEA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FAQs:</a:t>
            </a:r>
          </a:p>
          <a:p>
            <a:pPr lvl="1"/>
            <a:r>
              <a:rPr lang="en-US" sz="2000" dirty="0"/>
              <a:t>Grooming frequency</a:t>
            </a:r>
          </a:p>
          <a:p>
            <a:pPr lvl="1"/>
            <a:r>
              <a:rPr lang="en-US" sz="2000" dirty="0"/>
              <a:t>Booking procedures</a:t>
            </a:r>
          </a:p>
          <a:p>
            <a:pPr lvl="1"/>
            <a:r>
              <a:rPr lang="en-US" sz="2000" dirty="0"/>
              <a:t>Payment options</a:t>
            </a:r>
          </a:p>
          <a:p>
            <a:pPr lvl="1"/>
            <a:r>
              <a:rPr lang="en-US" sz="2000" dirty="0"/>
              <a:t>Special needs accommodations</a:t>
            </a:r>
          </a:p>
          <a:p>
            <a:r>
              <a:rPr lang="en-US" sz="2000" dirty="0"/>
              <a:t>Contact:</a:t>
            </a:r>
          </a:p>
          <a:p>
            <a:pPr lvl="1"/>
            <a:r>
              <a:rPr lang="en-US" sz="2000" dirty="0"/>
              <a:t>Form, phone, email, physical location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0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Footer and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Footer Information:</a:t>
            </a:r>
          </a:p>
          <a:p>
            <a:pPr lvl="1"/>
            <a:r>
              <a:rPr dirty="0"/>
              <a:t>Contact details</a:t>
            </a:r>
          </a:p>
          <a:p>
            <a:pPr lvl="1"/>
            <a:r>
              <a:rPr dirty="0"/>
              <a:t>Useful links</a:t>
            </a:r>
          </a:p>
          <a:p>
            <a:pPr lvl="1"/>
            <a:r>
              <a:rPr dirty="0"/>
              <a:t>Social media icons</a:t>
            </a:r>
          </a:p>
          <a:p>
            <a:r>
              <a:rPr dirty="0"/>
              <a:t>Login/Registration:</a:t>
            </a:r>
          </a:p>
          <a:p>
            <a:pPr lvl="1"/>
            <a:r>
              <a:rPr dirty="0"/>
              <a:t>Simple form: username, phone, email, password</a:t>
            </a:r>
          </a:p>
          <a:p>
            <a:pPr lvl="1"/>
            <a:r>
              <a:rPr dirty="0"/>
              <a:t>Login to manage pet profiles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User Dashboard for Registered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Header:</a:t>
            </a:r>
          </a:p>
          <a:p>
            <a:pPr lvl="1"/>
            <a:r>
              <a:t>Personalized dashboard</a:t>
            </a:r>
          </a:p>
          <a:p>
            <a:pPr lvl="1"/>
            <a:r>
              <a:t>Quick links to all sections</a:t>
            </a:r>
          </a:p>
          <a:p>
            <a:r>
              <a:t>Appointment Booking:</a:t>
            </a:r>
          </a:p>
          <a:p>
            <a:pPr lvl="1"/>
            <a:r>
              <a:t>Select service, pet, date/time</a:t>
            </a:r>
          </a:p>
          <a:p>
            <a:pPr lvl="1"/>
            <a:r>
              <a:t>Add special requests</a:t>
            </a:r>
          </a:p>
          <a:p>
            <a:r>
              <a:t>User Data Management:</a:t>
            </a:r>
          </a:p>
          <a:p>
            <a:pPr lvl="1"/>
            <a:r>
              <a:t>Manage personal info</a:t>
            </a:r>
          </a:p>
          <a:p>
            <a:pPr lvl="1"/>
            <a:r>
              <a:t>Add/edit pet profiles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Pajti</a:t>
            </a:r>
            <a:r>
              <a:rPr dirty="0"/>
              <a:t> </a:t>
            </a:r>
            <a:r>
              <a:rPr dirty="0" err="1"/>
              <a:t>Paradicsom</a:t>
            </a:r>
            <a:r>
              <a:rPr dirty="0"/>
              <a:t> is a community for pets and owners</a:t>
            </a:r>
          </a:p>
          <a:p>
            <a:pPr lvl="1"/>
            <a:r>
              <a:rPr dirty="0"/>
              <a:t>Seamless experience from browsing to booking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298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Welcome to Pajti Paradicsom!</vt:lpstr>
      <vt:lpstr>Header Overview</vt:lpstr>
      <vt:lpstr>Technical Features</vt:lpstr>
      <vt:lpstr>Main Navigation Elements</vt:lpstr>
      <vt:lpstr>Main Navigation Elements II.</vt:lpstr>
      <vt:lpstr>Footer and Additional Features</vt:lpstr>
      <vt:lpstr>User Dashboard for Registered Users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Pajti Paradicsom!</dc:title>
  <dc:subject/>
  <dc:creator/>
  <cp:keywords/>
  <dc:description>generated using python-pptx</dc:description>
  <cp:lastModifiedBy>Katalin BEZI</cp:lastModifiedBy>
  <cp:revision>2</cp:revision>
  <dcterms:created xsi:type="dcterms:W3CDTF">2013-01-27T09:14:16Z</dcterms:created>
  <dcterms:modified xsi:type="dcterms:W3CDTF">2025-04-29T08:52:33Z</dcterms:modified>
  <cp:category/>
</cp:coreProperties>
</file>