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41"/>
  </p:notesMasterIdLst>
  <p:sldIdLst>
    <p:sldId id="319" r:id="rId2"/>
    <p:sldId id="258" r:id="rId3"/>
    <p:sldId id="259" r:id="rId4"/>
    <p:sldId id="262" r:id="rId5"/>
    <p:sldId id="261" r:id="rId6"/>
    <p:sldId id="320" r:id="rId7"/>
    <p:sldId id="321" r:id="rId8"/>
    <p:sldId id="322" r:id="rId9"/>
    <p:sldId id="323" r:id="rId10"/>
    <p:sldId id="324" r:id="rId11"/>
    <p:sldId id="325" r:id="rId12"/>
    <p:sldId id="326" r:id="rId13"/>
    <p:sldId id="327" r:id="rId14"/>
    <p:sldId id="351" r:id="rId15"/>
    <p:sldId id="352" r:id="rId16"/>
    <p:sldId id="354" r:id="rId17"/>
    <p:sldId id="359" r:id="rId18"/>
    <p:sldId id="328" r:id="rId19"/>
    <p:sldId id="329" r:id="rId20"/>
    <p:sldId id="330" r:id="rId21"/>
    <p:sldId id="332" r:id="rId22"/>
    <p:sldId id="333" r:id="rId23"/>
    <p:sldId id="334" r:id="rId24"/>
    <p:sldId id="335" r:id="rId25"/>
    <p:sldId id="336" r:id="rId26"/>
    <p:sldId id="337" r:id="rId27"/>
    <p:sldId id="338" r:id="rId28"/>
    <p:sldId id="339" r:id="rId29"/>
    <p:sldId id="340" r:id="rId30"/>
    <p:sldId id="342" r:id="rId31"/>
    <p:sldId id="344" r:id="rId32"/>
    <p:sldId id="346" r:id="rId33"/>
    <p:sldId id="345" r:id="rId34"/>
    <p:sldId id="347" r:id="rId35"/>
    <p:sldId id="348" r:id="rId36"/>
    <p:sldId id="349" r:id="rId37"/>
    <p:sldId id="356" r:id="rId38"/>
    <p:sldId id="358" r:id="rId39"/>
    <p:sldId id="361" r:id="rId40"/>
  </p:sldIdLst>
  <p:sldSz cx="9144000" cy="5143500" type="screen16x9"/>
  <p:notesSz cx="6858000" cy="9144000"/>
  <p:embeddedFontLst>
    <p:embeddedFont>
      <p:font typeface="Abadi" panose="020B0604020104020204" pitchFamily="34" charset="0"/>
      <p:regular r:id="rId42"/>
    </p:embeddedFont>
    <p:embeddedFont>
      <p:font typeface="Fira Sans Extra Condensed Medium" panose="020B0603050000020004" pitchFamily="34" charset="0"/>
      <p:regular r:id="rId43"/>
      <p:bold r:id="rId44"/>
      <p:italic r:id="rId45"/>
      <p:boldItalic r:id="rId46"/>
    </p:embeddedFont>
    <p:embeddedFont>
      <p:font typeface="Lato" panose="020F0502020204030203" pitchFamily="34" charset="77"/>
      <p:regular r:id="rId47"/>
      <p:bold r:id="rId48"/>
      <p:italic r:id="rId49"/>
      <p:boldItalic r:id="rId50"/>
    </p:embeddedFont>
    <p:embeddedFont>
      <p:font typeface="Lato Light" panose="020F0502020204030203" pitchFamily="34" charset="77"/>
      <p:regular r:id="rId51"/>
      <p:bold r:id="rId52"/>
      <p:italic r:id="rId53"/>
      <p:boldItalic r:id="rId54"/>
    </p:embeddedFont>
    <p:embeddedFont>
      <p:font typeface="Montserrat Black" pitchFamily="2" charset="77"/>
      <p:bold r:id="rId55"/>
      <p:italic r:id="rId56"/>
      <p:boldItalic r:id="rId57"/>
    </p:embeddedFont>
    <p:embeddedFont>
      <p:font typeface="Open Sans" panose="020B0606030504020204" pitchFamily="34" charset="0"/>
      <p:regular r:id="rId58"/>
      <p:bold r:id="rId59"/>
      <p:italic r:id="rId60"/>
      <p:boldItalic r:id="rId61"/>
    </p:embeddedFont>
    <p:embeddedFont>
      <p:font typeface="Open Sans ExtraBold" panose="020B0806030504020204" pitchFamily="34" charset="0"/>
      <p:bold r:id="rId62"/>
      <p:italic r:id="rId63"/>
      <p:bold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8EBBF0-D9AE-4F43-A8BE-DBAB099E1A12}">
  <a:tblStyle styleId="{5C8EBBF0-D9AE-4F43-A8BE-DBAB099E1A1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65"/>
    <p:restoredTop sz="94727"/>
  </p:normalViewPr>
  <p:slideViewPr>
    <p:cSldViewPr snapToGrid="0" snapToObjects="1">
      <p:cViewPr varScale="1">
        <p:scale>
          <a:sx n="118" d="100"/>
          <a:sy n="118" d="100"/>
        </p:scale>
        <p:origin x="72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63" Type="http://schemas.openxmlformats.org/officeDocument/2006/relationships/font" Target="fonts/font22.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font" Target="fonts/font17.fntdata"/><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20.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font" Target="fonts/font15.fntdata"/><Relationship Id="rId64" Type="http://schemas.openxmlformats.org/officeDocument/2006/relationships/font" Target="fonts/font23.fntdata"/><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59" Type="http://schemas.openxmlformats.org/officeDocument/2006/relationships/font" Target="fonts/font18.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font" Target="fonts/font13.fntdata"/><Relationship Id="rId62"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font" Target="fonts/font1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60" Type="http://schemas.openxmlformats.org/officeDocument/2006/relationships/font" Target="fonts/font19.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3" Type="http://schemas.openxmlformats.org/officeDocument/2006/relationships/oleObject" Target="file:////Users/anapaularojas/Documents/UP%207mo%20semestre/Produccio&#769;n/Safe%20Touch%20PRODUCTION%20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MX"/>
        </a:p>
      </c:txPr>
    </c:title>
    <c:autoTitleDeleted val="0"/>
    <c:plotArea>
      <c:layout/>
      <c:lineChart>
        <c:grouping val="standard"/>
        <c:varyColors val="0"/>
        <c:ser>
          <c:idx val="5"/>
          <c:order val="0"/>
          <c:tx>
            <c:v>BASE</c:v>
          </c:tx>
          <c:spPr>
            <a:ln w="28575" cap="rnd">
              <a:solidFill>
                <a:schemeClr val="accent6"/>
              </a:solidFill>
              <a:round/>
            </a:ln>
            <a:effectLst/>
          </c:spPr>
          <c:marker>
            <c:symbol val="none"/>
          </c:marker>
          <c:cat>
            <c:strRef>
              <c:f>FORECAST!$B$25:$M$25</c:f>
              <c:strCache>
                <c:ptCount val="12"/>
                <c:pt idx="0">
                  <c:v>JAN</c:v>
                </c:pt>
                <c:pt idx="1">
                  <c:v>FEB</c:v>
                </c:pt>
                <c:pt idx="2">
                  <c:v>MAR</c:v>
                </c:pt>
                <c:pt idx="3">
                  <c:v>APR</c:v>
                </c:pt>
                <c:pt idx="4">
                  <c:v>MAY</c:v>
                </c:pt>
                <c:pt idx="5">
                  <c:v>JUN</c:v>
                </c:pt>
                <c:pt idx="6">
                  <c:v>JUL</c:v>
                </c:pt>
                <c:pt idx="7">
                  <c:v>AGO</c:v>
                </c:pt>
                <c:pt idx="8">
                  <c:v>SEPT</c:v>
                </c:pt>
                <c:pt idx="9">
                  <c:v>OCT</c:v>
                </c:pt>
                <c:pt idx="10">
                  <c:v>NOV</c:v>
                </c:pt>
                <c:pt idx="11">
                  <c:v>DIC</c:v>
                </c:pt>
              </c:strCache>
            </c:strRef>
          </c:cat>
          <c:val>
            <c:numRef>
              <c:f>FORECAST!$B$26:$M$26</c:f>
              <c:numCache>
                <c:formatCode>#,##0.00,\ "K"</c:formatCode>
                <c:ptCount val="12"/>
                <c:pt idx="0">
                  <c:v>744</c:v>
                </c:pt>
                <c:pt idx="1">
                  <c:v>744</c:v>
                </c:pt>
                <c:pt idx="2">
                  <c:v>744</c:v>
                </c:pt>
                <c:pt idx="3">
                  <c:v>744</c:v>
                </c:pt>
                <c:pt idx="4">
                  <c:v>744</c:v>
                </c:pt>
                <c:pt idx="5">
                  <c:v>744</c:v>
                </c:pt>
                <c:pt idx="6">
                  <c:v>744</c:v>
                </c:pt>
                <c:pt idx="7">
                  <c:v>744</c:v>
                </c:pt>
                <c:pt idx="8">
                  <c:v>744</c:v>
                </c:pt>
                <c:pt idx="9">
                  <c:v>744</c:v>
                </c:pt>
                <c:pt idx="10">
                  <c:v>744</c:v>
                </c:pt>
                <c:pt idx="11">
                  <c:v>744</c:v>
                </c:pt>
              </c:numCache>
            </c:numRef>
          </c:val>
          <c:smooth val="0"/>
          <c:extLst>
            <c:ext xmlns:c16="http://schemas.microsoft.com/office/drawing/2014/chart" uri="{C3380CC4-5D6E-409C-BE32-E72D297353CC}">
              <c16:uniqueId val="{00000000-8966-7244-A748-C945DF17BD19}"/>
            </c:ext>
          </c:extLst>
        </c:ser>
        <c:ser>
          <c:idx val="0"/>
          <c:order val="1"/>
          <c:tx>
            <c:v>FORECAST</c:v>
          </c:tx>
          <c:spPr>
            <a:ln w="28575" cap="rnd">
              <a:solidFill>
                <a:schemeClr val="accent1"/>
              </a:solidFill>
              <a:round/>
            </a:ln>
            <a:effectLst/>
          </c:spPr>
          <c:marker>
            <c:symbol val="none"/>
          </c:marker>
          <c:cat>
            <c:strRef>
              <c:f>FORECAST!$B$25:$M$25</c:f>
              <c:strCache>
                <c:ptCount val="12"/>
                <c:pt idx="0">
                  <c:v>JAN</c:v>
                </c:pt>
                <c:pt idx="1">
                  <c:v>FEB</c:v>
                </c:pt>
                <c:pt idx="2">
                  <c:v>MAR</c:v>
                </c:pt>
                <c:pt idx="3">
                  <c:v>APR</c:v>
                </c:pt>
                <c:pt idx="4">
                  <c:v>MAY</c:v>
                </c:pt>
                <c:pt idx="5">
                  <c:v>JUN</c:v>
                </c:pt>
                <c:pt idx="6">
                  <c:v>JUL</c:v>
                </c:pt>
                <c:pt idx="7">
                  <c:v>AGO</c:v>
                </c:pt>
                <c:pt idx="8">
                  <c:v>SEPT</c:v>
                </c:pt>
                <c:pt idx="9">
                  <c:v>OCT</c:v>
                </c:pt>
                <c:pt idx="10">
                  <c:v>NOV</c:v>
                </c:pt>
                <c:pt idx="11">
                  <c:v>DIC</c:v>
                </c:pt>
              </c:strCache>
            </c:strRef>
          </c:cat>
          <c:val>
            <c:numRef>
              <c:f>FORECAST!$B$33:$M$33</c:f>
              <c:numCache>
                <c:formatCode>#,##0.00,\ "K"</c:formatCode>
                <c:ptCount val="12"/>
                <c:pt idx="0">
                  <c:v>1121.17824</c:v>
                </c:pt>
                <c:pt idx="1">
                  <c:v>380.22566400000005</c:v>
                </c:pt>
                <c:pt idx="2">
                  <c:v>1573.7117760000001</c:v>
                </c:pt>
                <c:pt idx="3">
                  <c:v>1689.8918400000002</c:v>
                </c:pt>
                <c:pt idx="4">
                  <c:v>1243.0454400000001</c:v>
                </c:pt>
                <c:pt idx="5">
                  <c:v>1605.3972480000002</c:v>
                </c:pt>
                <c:pt idx="6">
                  <c:v>633.70944000000009</c:v>
                </c:pt>
                <c:pt idx="7">
                  <c:v>406.22400000000005</c:v>
                </c:pt>
                <c:pt idx="8">
                  <c:v>580.90032000000008</c:v>
                </c:pt>
                <c:pt idx="9">
                  <c:v>1679.3300160000003</c:v>
                </c:pt>
                <c:pt idx="10">
                  <c:v>728.7658560000001</c:v>
                </c:pt>
                <c:pt idx="11">
                  <c:v>950.56416000000013</c:v>
                </c:pt>
              </c:numCache>
            </c:numRef>
          </c:val>
          <c:smooth val="0"/>
          <c:extLst>
            <c:ext xmlns:c16="http://schemas.microsoft.com/office/drawing/2014/chart" uri="{C3380CC4-5D6E-409C-BE32-E72D297353CC}">
              <c16:uniqueId val="{00000001-8966-7244-A748-C945DF17BD19}"/>
            </c:ext>
          </c:extLst>
        </c:ser>
        <c:dLbls>
          <c:showLegendKey val="0"/>
          <c:showVal val="0"/>
          <c:showCatName val="0"/>
          <c:showSerName val="0"/>
          <c:showPercent val="0"/>
          <c:showBubbleSize val="0"/>
        </c:dLbls>
        <c:smooth val="0"/>
        <c:axId val="181703087"/>
        <c:axId val="293966959"/>
      </c:lineChart>
      <c:catAx>
        <c:axId val="1817030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MX"/>
          </a:p>
        </c:txPr>
        <c:crossAx val="293966959"/>
        <c:crosses val="autoZero"/>
        <c:auto val="1"/>
        <c:lblAlgn val="ctr"/>
        <c:lblOffset val="100"/>
        <c:noMultiLvlLbl val="0"/>
      </c:catAx>
      <c:valAx>
        <c:axId val="293966959"/>
        <c:scaling>
          <c:orientation val="minMax"/>
        </c:scaling>
        <c:delete val="0"/>
        <c:axPos val="l"/>
        <c:majorGridlines>
          <c:spPr>
            <a:ln w="9525" cap="flat" cmpd="sng" algn="ctr">
              <a:solidFill>
                <a:schemeClr val="tx1">
                  <a:lumMod val="15000"/>
                  <a:lumOff val="85000"/>
                </a:schemeClr>
              </a:solidFill>
              <a:round/>
            </a:ln>
            <a:effectLst/>
          </c:spPr>
        </c:majorGridlines>
        <c:numFmt formatCode="#,##0.00,\ &quot;K&quot;"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MX"/>
          </a:p>
        </c:txPr>
        <c:crossAx val="1817030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MX"/>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MX"/>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ab14034664_0_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ab14034664_0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1814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9c4634428f_1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9c4634428f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4928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0"/>
        <p:cNvGrpSpPr/>
        <p:nvPr/>
      </p:nvGrpSpPr>
      <p:grpSpPr>
        <a:xfrm>
          <a:off x="0" y="0"/>
          <a:ext cx="0" cy="0"/>
          <a:chOff x="0" y="0"/>
          <a:chExt cx="0" cy="0"/>
        </a:xfrm>
      </p:grpSpPr>
      <p:sp>
        <p:nvSpPr>
          <p:cNvPr id="1571" name="Google Shape;1571;ga46eb17aa6_0_1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2" name="Google Shape;1572;ga46eb17aa6_0_1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1039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ab14034664_0_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ab14034664_0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007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gab36d79322_0_13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2" name="Google Shape;822;gab36d79322_0_13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61170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a46eb17aa6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a46eb17aa6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88949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8"/>
        <p:cNvGrpSpPr/>
        <p:nvPr/>
      </p:nvGrpSpPr>
      <p:grpSpPr>
        <a:xfrm>
          <a:off x="0" y="0"/>
          <a:ext cx="0" cy="0"/>
          <a:chOff x="0" y="0"/>
          <a:chExt cx="0" cy="0"/>
        </a:xfrm>
      </p:grpSpPr>
      <p:sp>
        <p:nvSpPr>
          <p:cNvPr id="1099" name="Google Shape;1099;gab14034664_0_6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0" name="Google Shape;1100;gab14034664_0_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0732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2"/>
        <p:cNvGrpSpPr/>
        <p:nvPr/>
      </p:nvGrpSpPr>
      <p:grpSpPr>
        <a:xfrm>
          <a:off x="0" y="0"/>
          <a:ext cx="0" cy="0"/>
          <a:chOff x="0" y="0"/>
          <a:chExt cx="0" cy="0"/>
        </a:xfrm>
      </p:grpSpPr>
      <p:sp>
        <p:nvSpPr>
          <p:cNvPr id="1693" name="Google Shape;1693;gab14034664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4" name="Google Shape;1694;gab14034664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23636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a46eb17aa6_0_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ga46eb17aa6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Since our product finds itself within a high level of differentiation and immerse in a market that’s growing fast and with a lot of competition, meaning high amplitude, we find that the competitive advantage to set initial price is differentiation strategy. </a:t>
            </a:r>
            <a:endParaRPr dirty="0"/>
          </a:p>
        </p:txBody>
      </p:sp>
    </p:spTree>
    <p:extLst>
      <p:ext uri="{BB962C8B-B14F-4D97-AF65-F5344CB8AC3E}">
        <p14:creationId xmlns:p14="http://schemas.microsoft.com/office/powerpoint/2010/main" val="24644038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u="none" strike="noStrike" cap="none" dirty="0">
                <a:solidFill>
                  <a:srgbClr val="000000"/>
                </a:solidFill>
                <a:effectLst/>
                <a:latin typeface="Arial"/>
                <a:ea typeface="Arial"/>
                <a:cs typeface="Arial"/>
                <a:sym typeface="Arial"/>
              </a:rPr>
              <a:t>For the level of prices, the right path to follow is neutral prices. Neutral prices are fixed based on what an average consumer is willing to pay and considers to be fair. </a:t>
            </a:r>
            <a:endParaRPr lang="en-MX" dirty="0"/>
          </a:p>
        </p:txBody>
      </p:sp>
    </p:spTree>
    <p:extLst>
      <p:ext uri="{BB962C8B-B14F-4D97-AF65-F5344CB8AC3E}">
        <p14:creationId xmlns:p14="http://schemas.microsoft.com/office/powerpoint/2010/main" val="2014619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a:r>
              <a:rPr lang="en-US" sz="1100" b="0" i="0" u="none" strike="noStrike" cap="none" dirty="0">
                <a:solidFill>
                  <a:srgbClr val="000000"/>
                </a:solidFill>
                <a:effectLst/>
                <a:latin typeface="Arial"/>
                <a:ea typeface="Arial"/>
                <a:cs typeface="Arial"/>
                <a:sym typeface="Arial"/>
              </a:rPr>
              <a:t>This is aligned with the price sensibility and value perception. Due to covid-19 the demand for products like sanitizer has been on the rise and since they are first need products it does not matter the price, people still going to get them; that is why price sensibility is low and value perception high, so our customers are relationship buyers, meaning you have to create a relationship with them to create loyalty. That is why we are presenting the sanitizer in a different way, in bracelets. </a:t>
            </a:r>
            <a:endParaRPr lang="en-US" b="0" dirty="0">
              <a:effectLst/>
            </a:endParaRPr>
          </a:p>
        </p:txBody>
      </p:sp>
    </p:spTree>
    <p:extLst>
      <p:ext uri="{BB962C8B-B14F-4D97-AF65-F5344CB8AC3E}">
        <p14:creationId xmlns:p14="http://schemas.microsoft.com/office/powerpoint/2010/main" val="4021069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9c4634428f_1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9c4634428f_1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9c4634428f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 name="Google Shape;828;g9c4634428f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03807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7"/>
        <p:cNvGrpSpPr/>
        <p:nvPr/>
      </p:nvGrpSpPr>
      <p:grpSpPr>
        <a:xfrm>
          <a:off x="0" y="0"/>
          <a:ext cx="0" cy="0"/>
          <a:chOff x="0" y="0"/>
          <a:chExt cx="0" cy="0"/>
        </a:xfrm>
      </p:grpSpPr>
      <p:sp>
        <p:nvSpPr>
          <p:cNvPr id="1508" name="Google Shape;1508;g9c4634428f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9" name="Google Shape;1509;g9c4634428f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53624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a46eb17aa6_0_7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a46eb17aa6_0_7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68479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ab14034664_0_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ab14034664_0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66706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a46eb17aa6_0_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ga46eb17aa6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46836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a46eb17aa6_0_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ga46eb17aa6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75365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a46eb17aa6_0_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ga46eb17aa6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62521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a46eb17aa6_0_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ga46eb17aa6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58201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a46eb17aa6_0_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ga46eb17aa6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97945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a46eb17aa6_0_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ga46eb17aa6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8183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ab14034664_0_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ab14034664_0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a46eb17aa6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a46eb17aa6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0246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3"/>
        <p:cNvGrpSpPr/>
        <p:nvPr/>
      </p:nvGrpSpPr>
      <p:grpSpPr>
        <a:xfrm>
          <a:off x="0" y="0"/>
          <a:ext cx="0" cy="0"/>
          <a:chOff x="0" y="0"/>
          <a:chExt cx="0" cy="0"/>
        </a:xfrm>
      </p:grpSpPr>
      <p:sp>
        <p:nvSpPr>
          <p:cNvPr id="1654" name="Google Shape;1654;ga46eb17aa6_0_1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5" name="Google Shape;1655;ga46eb17aa6_0_1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9360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ab36d79322_0_196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ab36d79322_0_19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a46eb17aa6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a46eb17aa6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2"/>
        <p:cNvGrpSpPr/>
        <p:nvPr/>
      </p:nvGrpSpPr>
      <p:grpSpPr>
        <a:xfrm>
          <a:off x="0" y="0"/>
          <a:ext cx="0" cy="0"/>
          <a:chOff x="0" y="0"/>
          <a:chExt cx="0" cy="0"/>
        </a:xfrm>
      </p:grpSpPr>
      <p:sp>
        <p:nvSpPr>
          <p:cNvPr id="1693" name="Google Shape;1693;gab14034664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4" name="Google Shape;1694;gab14034664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026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2"/>
        <p:cNvGrpSpPr/>
        <p:nvPr/>
      </p:nvGrpSpPr>
      <p:grpSpPr>
        <a:xfrm>
          <a:off x="0" y="0"/>
          <a:ext cx="0" cy="0"/>
          <a:chOff x="0" y="0"/>
          <a:chExt cx="0" cy="0"/>
        </a:xfrm>
      </p:grpSpPr>
      <p:sp>
        <p:nvSpPr>
          <p:cNvPr id="1703" name="Google Shape;1703;gab14034664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4" name="Google Shape;1704;gab1403466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4382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ab14034664_0_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ab14034664_0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5216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8"/>
        <p:cNvGrpSpPr/>
        <p:nvPr/>
      </p:nvGrpSpPr>
      <p:grpSpPr>
        <a:xfrm>
          <a:off x="0" y="0"/>
          <a:ext cx="0" cy="0"/>
          <a:chOff x="0" y="0"/>
          <a:chExt cx="0" cy="0"/>
        </a:xfrm>
      </p:grpSpPr>
      <p:sp>
        <p:nvSpPr>
          <p:cNvPr id="1099" name="Google Shape;1099;gab14034664_0_6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0" name="Google Shape;1100;gab14034664_0_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8073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1789200" y="2777991"/>
            <a:ext cx="5565600" cy="63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ubTitle" idx="1"/>
          </p:nvPr>
        </p:nvSpPr>
        <p:spPr>
          <a:xfrm>
            <a:off x="2264700" y="3526850"/>
            <a:ext cx="4614600" cy="5460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lvl1pPr>
            <a:lvl2pPr lvl="1" algn="ctr" rtl="0">
              <a:spcBef>
                <a:spcPts val="0"/>
              </a:spcBef>
              <a:spcAft>
                <a:spcPts val="0"/>
              </a:spcAft>
              <a:buNone/>
              <a:defRPr sz="2000"/>
            </a:lvl2pPr>
            <a:lvl3pPr lvl="2" algn="ctr" rtl="0">
              <a:spcBef>
                <a:spcPts val="0"/>
              </a:spcBef>
              <a:spcAft>
                <a:spcPts val="0"/>
              </a:spcAft>
              <a:buNone/>
              <a:defRPr sz="2000"/>
            </a:lvl3pPr>
            <a:lvl4pPr lvl="3" algn="ctr" rtl="0">
              <a:spcBef>
                <a:spcPts val="0"/>
              </a:spcBef>
              <a:spcAft>
                <a:spcPts val="0"/>
              </a:spcAft>
              <a:buNone/>
              <a:defRPr sz="2000"/>
            </a:lvl4pPr>
            <a:lvl5pPr lvl="4" algn="ctr" rtl="0">
              <a:spcBef>
                <a:spcPts val="0"/>
              </a:spcBef>
              <a:spcAft>
                <a:spcPts val="0"/>
              </a:spcAft>
              <a:buNone/>
              <a:defRPr sz="2000"/>
            </a:lvl5pPr>
            <a:lvl6pPr lvl="5" algn="ctr" rtl="0">
              <a:spcBef>
                <a:spcPts val="0"/>
              </a:spcBef>
              <a:spcAft>
                <a:spcPts val="0"/>
              </a:spcAft>
              <a:buNone/>
              <a:defRPr sz="2000"/>
            </a:lvl6pPr>
            <a:lvl7pPr lvl="6" algn="ctr" rtl="0">
              <a:spcBef>
                <a:spcPts val="0"/>
              </a:spcBef>
              <a:spcAft>
                <a:spcPts val="0"/>
              </a:spcAft>
              <a:buNone/>
              <a:defRPr sz="2000"/>
            </a:lvl7pPr>
            <a:lvl8pPr lvl="7" algn="ctr" rtl="0">
              <a:spcBef>
                <a:spcPts val="0"/>
              </a:spcBef>
              <a:spcAft>
                <a:spcPts val="0"/>
              </a:spcAft>
              <a:buNone/>
              <a:defRPr sz="2000"/>
            </a:lvl8pPr>
            <a:lvl9pPr lvl="8" algn="ctr" rtl="0">
              <a:spcBef>
                <a:spcPts val="0"/>
              </a:spcBef>
              <a:spcAft>
                <a:spcPts val="0"/>
              </a:spcAft>
              <a:buNone/>
              <a:defRPr sz="2000"/>
            </a:lvl9pPr>
          </a:lstStyle>
          <a:p>
            <a:endParaRPr/>
          </a:p>
        </p:txBody>
      </p:sp>
      <p:sp>
        <p:nvSpPr>
          <p:cNvPr id="18" name="Google Shape;18;p3"/>
          <p:cNvSpPr txBox="1">
            <a:spLocks noGrp="1"/>
          </p:cNvSpPr>
          <p:nvPr>
            <p:ph type="title" idx="2" hasCustomPrompt="1"/>
          </p:nvPr>
        </p:nvSpPr>
        <p:spPr>
          <a:xfrm>
            <a:off x="2307300" y="1106125"/>
            <a:ext cx="4529400" cy="167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9" name="Google Shape;19;p3"/>
          <p:cNvSpPr/>
          <p:nvPr/>
        </p:nvSpPr>
        <p:spPr>
          <a:xfrm flipH="1">
            <a:off x="6753751" y="0"/>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720100" y="-1280800"/>
            <a:ext cx="2276400" cy="22764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8499150" y="467150"/>
            <a:ext cx="528444" cy="528444"/>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0" y="445500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3600024" flipH="1">
            <a:off x="7811165" y="4280621"/>
            <a:ext cx="1953002" cy="1038942"/>
          </a:xfrm>
          <a:custGeom>
            <a:avLst/>
            <a:gdLst/>
            <a:ahLst/>
            <a:cxnLst/>
            <a:rect l="l" t="t" r="r" b="b"/>
            <a:pathLst>
              <a:path w="28056" h="14925" extrusionOk="0">
                <a:moveTo>
                  <a:pt x="19392" y="426"/>
                </a:moveTo>
                <a:cubicBezTo>
                  <a:pt x="19210" y="456"/>
                  <a:pt x="19058" y="487"/>
                  <a:pt x="18876" y="517"/>
                </a:cubicBezTo>
                <a:cubicBezTo>
                  <a:pt x="17265" y="882"/>
                  <a:pt x="15775" y="1642"/>
                  <a:pt x="14529" y="2736"/>
                </a:cubicBezTo>
                <a:cubicBezTo>
                  <a:pt x="13253" y="3861"/>
                  <a:pt x="12128" y="5289"/>
                  <a:pt x="10608" y="6140"/>
                </a:cubicBezTo>
                <a:cubicBezTo>
                  <a:pt x="8754" y="7174"/>
                  <a:pt x="6657" y="6657"/>
                  <a:pt x="4651" y="6839"/>
                </a:cubicBezTo>
                <a:cubicBezTo>
                  <a:pt x="3465" y="6931"/>
                  <a:pt x="2158" y="7356"/>
                  <a:pt x="1429" y="8359"/>
                </a:cubicBezTo>
                <a:cubicBezTo>
                  <a:pt x="0" y="10365"/>
                  <a:pt x="1611" y="12341"/>
                  <a:pt x="3374" y="13374"/>
                </a:cubicBezTo>
                <a:cubicBezTo>
                  <a:pt x="5532" y="14651"/>
                  <a:pt x="8207" y="14894"/>
                  <a:pt x="10669" y="14925"/>
                </a:cubicBezTo>
                <a:cubicBezTo>
                  <a:pt x="12918" y="14925"/>
                  <a:pt x="15198" y="14681"/>
                  <a:pt x="17356" y="14013"/>
                </a:cubicBezTo>
                <a:cubicBezTo>
                  <a:pt x="20304" y="13101"/>
                  <a:pt x="23587" y="11520"/>
                  <a:pt x="25806" y="9332"/>
                </a:cubicBezTo>
                <a:cubicBezTo>
                  <a:pt x="27417" y="7721"/>
                  <a:pt x="28055" y="5107"/>
                  <a:pt x="26931" y="3040"/>
                </a:cubicBezTo>
                <a:cubicBezTo>
                  <a:pt x="25532" y="517"/>
                  <a:pt x="21976" y="0"/>
                  <a:pt x="19392" y="4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8577133" y="3119584"/>
            <a:ext cx="1305000" cy="13050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16852" y="-32604"/>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4">
  <p:cSld name="CAPTION_ONLY_1_1_1_1">
    <p:spTree>
      <p:nvGrpSpPr>
        <p:cNvPr id="1" name="Shape 154"/>
        <p:cNvGrpSpPr/>
        <p:nvPr/>
      </p:nvGrpSpPr>
      <p:grpSpPr>
        <a:xfrm>
          <a:off x="0" y="0"/>
          <a:ext cx="0" cy="0"/>
          <a:chOff x="0" y="0"/>
          <a:chExt cx="0" cy="0"/>
        </a:xfrm>
      </p:grpSpPr>
      <p:sp>
        <p:nvSpPr>
          <p:cNvPr id="155" name="Google Shape;155;p19"/>
          <p:cNvSpPr/>
          <p:nvPr/>
        </p:nvSpPr>
        <p:spPr>
          <a:xfrm rot="10800000">
            <a:off x="-16852" y="-32604"/>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9"/>
          <p:cNvSpPr/>
          <p:nvPr/>
        </p:nvSpPr>
        <p:spPr>
          <a:xfrm rot="-3600024" flipH="1">
            <a:off x="7811165" y="4280621"/>
            <a:ext cx="1953002" cy="1038942"/>
          </a:xfrm>
          <a:custGeom>
            <a:avLst/>
            <a:gdLst/>
            <a:ahLst/>
            <a:cxnLst/>
            <a:rect l="l" t="t" r="r" b="b"/>
            <a:pathLst>
              <a:path w="28056" h="14925" extrusionOk="0">
                <a:moveTo>
                  <a:pt x="19392" y="426"/>
                </a:moveTo>
                <a:cubicBezTo>
                  <a:pt x="19210" y="456"/>
                  <a:pt x="19058" y="487"/>
                  <a:pt x="18876" y="517"/>
                </a:cubicBezTo>
                <a:cubicBezTo>
                  <a:pt x="17265" y="882"/>
                  <a:pt x="15775" y="1642"/>
                  <a:pt x="14529" y="2736"/>
                </a:cubicBezTo>
                <a:cubicBezTo>
                  <a:pt x="13253" y="3861"/>
                  <a:pt x="12128" y="5289"/>
                  <a:pt x="10608" y="6140"/>
                </a:cubicBezTo>
                <a:cubicBezTo>
                  <a:pt x="8754" y="7174"/>
                  <a:pt x="6657" y="6657"/>
                  <a:pt x="4651" y="6839"/>
                </a:cubicBezTo>
                <a:cubicBezTo>
                  <a:pt x="3465" y="6931"/>
                  <a:pt x="2158" y="7356"/>
                  <a:pt x="1429" y="8359"/>
                </a:cubicBezTo>
                <a:cubicBezTo>
                  <a:pt x="0" y="10365"/>
                  <a:pt x="1611" y="12341"/>
                  <a:pt x="3374" y="13374"/>
                </a:cubicBezTo>
                <a:cubicBezTo>
                  <a:pt x="5532" y="14651"/>
                  <a:pt x="8207" y="14894"/>
                  <a:pt x="10669" y="14925"/>
                </a:cubicBezTo>
                <a:cubicBezTo>
                  <a:pt x="12918" y="14925"/>
                  <a:pt x="15198" y="14681"/>
                  <a:pt x="17356" y="14013"/>
                </a:cubicBezTo>
                <a:cubicBezTo>
                  <a:pt x="20304" y="13101"/>
                  <a:pt x="23587" y="11520"/>
                  <a:pt x="25806" y="9332"/>
                </a:cubicBezTo>
                <a:cubicBezTo>
                  <a:pt x="27417" y="7721"/>
                  <a:pt x="28055" y="5107"/>
                  <a:pt x="26931" y="3040"/>
                </a:cubicBezTo>
                <a:cubicBezTo>
                  <a:pt x="25532" y="517"/>
                  <a:pt x="21976" y="0"/>
                  <a:pt x="19392" y="4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rot="10800000">
            <a:off x="8693271" y="4148087"/>
            <a:ext cx="1356217" cy="135621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rot="10800000">
            <a:off x="-499376" y="-305318"/>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6">
  <p:cSld name="CAPTION_ONLY_1_1_1_1_1_1">
    <p:spTree>
      <p:nvGrpSpPr>
        <p:cNvPr id="1" name="Shape 166"/>
        <p:cNvGrpSpPr/>
        <p:nvPr/>
      </p:nvGrpSpPr>
      <p:grpSpPr>
        <a:xfrm>
          <a:off x="0" y="0"/>
          <a:ext cx="0" cy="0"/>
          <a:chOff x="0" y="0"/>
          <a:chExt cx="0" cy="0"/>
        </a:xfrm>
      </p:grpSpPr>
      <p:sp>
        <p:nvSpPr>
          <p:cNvPr id="167" name="Google Shape;167;p21"/>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8" name="Google Shape;168;p21"/>
          <p:cNvSpPr/>
          <p:nvPr/>
        </p:nvSpPr>
        <p:spPr>
          <a:xfrm rot="10800000">
            <a:off x="7229478" y="4684795"/>
            <a:ext cx="1914522" cy="458705"/>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1"/>
          <p:cNvSpPr/>
          <p:nvPr/>
        </p:nvSpPr>
        <p:spPr>
          <a:xfrm rot="10800000">
            <a:off x="-254150" y="-191362"/>
            <a:ext cx="1243225" cy="933175"/>
          </a:xfrm>
          <a:custGeom>
            <a:avLst/>
            <a:gdLst/>
            <a:ahLst/>
            <a:cxnLst/>
            <a:rect l="l" t="t" r="r" b="b"/>
            <a:pathLst>
              <a:path w="49729" h="37327" extrusionOk="0">
                <a:moveTo>
                  <a:pt x="8147" y="25776"/>
                </a:moveTo>
                <a:cubicBezTo>
                  <a:pt x="10457" y="24956"/>
                  <a:pt x="13040" y="24865"/>
                  <a:pt x="15381" y="24105"/>
                </a:cubicBezTo>
                <a:cubicBezTo>
                  <a:pt x="17813" y="23345"/>
                  <a:pt x="19940" y="21855"/>
                  <a:pt x="21308" y="19971"/>
                </a:cubicBezTo>
                <a:cubicBezTo>
                  <a:pt x="22281" y="18633"/>
                  <a:pt x="22889" y="17144"/>
                  <a:pt x="23375" y="15624"/>
                </a:cubicBezTo>
                <a:cubicBezTo>
                  <a:pt x="24469" y="12433"/>
                  <a:pt x="25199" y="9150"/>
                  <a:pt x="26718" y="6080"/>
                </a:cubicBezTo>
                <a:cubicBezTo>
                  <a:pt x="27722" y="4013"/>
                  <a:pt x="29211" y="2007"/>
                  <a:pt x="31551" y="1004"/>
                </a:cubicBezTo>
                <a:cubicBezTo>
                  <a:pt x="32615" y="518"/>
                  <a:pt x="33831" y="305"/>
                  <a:pt x="35047" y="244"/>
                </a:cubicBezTo>
                <a:cubicBezTo>
                  <a:pt x="40214" y="1"/>
                  <a:pt x="45351" y="2737"/>
                  <a:pt x="47631" y="6749"/>
                </a:cubicBezTo>
                <a:cubicBezTo>
                  <a:pt x="49242" y="9515"/>
                  <a:pt x="49546" y="12676"/>
                  <a:pt x="49637" y="15776"/>
                </a:cubicBezTo>
                <a:cubicBezTo>
                  <a:pt x="49728" y="18481"/>
                  <a:pt x="49698" y="21278"/>
                  <a:pt x="48603" y="23831"/>
                </a:cubicBezTo>
                <a:cubicBezTo>
                  <a:pt x="47843" y="25655"/>
                  <a:pt x="46597" y="27266"/>
                  <a:pt x="45351" y="28877"/>
                </a:cubicBezTo>
                <a:cubicBezTo>
                  <a:pt x="43740" y="30913"/>
                  <a:pt x="42038" y="32950"/>
                  <a:pt x="39667" y="34318"/>
                </a:cubicBezTo>
                <a:cubicBezTo>
                  <a:pt x="37418" y="35655"/>
                  <a:pt x="34682" y="36263"/>
                  <a:pt x="31977" y="36597"/>
                </a:cubicBezTo>
                <a:cubicBezTo>
                  <a:pt x="26080" y="37327"/>
                  <a:pt x="20031" y="36810"/>
                  <a:pt x="14135" y="35929"/>
                </a:cubicBezTo>
                <a:cubicBezTo>
                  <a:pt x="11946" y="35594"/>
                  <a:pt x="9758" y="35199"/>
                  <a:pt x="7508" y="35229"/>
                </a:cubicBezTo>
                <a:cubicBezTo>
                  <a:pt x="6505" y="35229"/>
                  <a:pt x="5472" y="35321"/>
                  <a:pt x="4499" y="35564"/>
                </a:cubicBezTo>
                <a:cubicBezTo>
                  <a:pt x="3739" y="35716"/>
                  <a:pt x="2463" y="36506"/>
                  <a:pt x="1672" y="36384"/>
                </a:cubicBezTo>
                <a:cubicBezTo>
                  <a:pt x="1" y="36111"/>
                  <a:pt x="1064" y="33679"/>
                  <a:pt x="1399" y="32707"/>
                </a:cubicBezTo>
                <a:cubicBezTo>
                  <a:pt x="2432" y="29728"/>
                  <a:pt x="4742" y="26992"/>
                  <a:pt x="8147" y="2577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1"/>
          <p:cNvSpPr/>
          <p:nvPr/>
        </p:nvSpPr>
        <p:spPr>
          <a:xfrm>
            <a:off x="8622700" y="4261675"/>
            <a:ext cx="429350" cy="429350"/>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1"/>
          <p:cNvSpPr/>
          <p:nvPr/>
        </p:nvSpPr>
        <p:spPr>
          <a:xfrm>
            <a:off x="-605050" y="4467225"/>
            <a:ext cx="1318276" cy="1318233"/>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1"/>
          <p:cNvSpPr/>
          <p:nvPr/>
        </p:nvSpPr>
        <p:spPr>
          <a:xfrm>
            <a:off x="9030025" y="3971325"/>
            <a:ext cx="227942" cy="227942"/>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7">
  <p:cSld name="CAPTION_ONLY_1_1_1_1_1_1_1_1">
    <p:spTree>
      <p:nvGrpSpPr>
        <p:cNvPr id="1" name="Shape 173"/>
        <p:cNvGrpSpPr/>
        <p:nvPr/>
      </p:nvGrpSpPr>
      <p:grpSpPr>
        <a:xfrm>
          <a:off x="0" y="0"/>
          <a:ext cx="0" cy="0"/>
          <a:chOff x="0" y="0"/>
          <a:chExt cx="0" cy="0"/>
        </a:xfrm>
      </p:grpSpPr>
      <p:sp>
        <p:nvSpPr>
          <p:cNvPr id="174" name="Google Shape;174;p22"/>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5" name="Google Shape;175;p22"/>
          <p:cNvSpPr/>
          <p:nvPr/>
        </p:nvSpPr>
        <p:spPr>
          <a:xfrm rot="10800000">
            <a:off x="6753751" y="4570793"/>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rot="10800000" flipH="1">
            <a:off x="8480100" y="3238509"/>
            <a:ext cx="1171138" cy="1171138"/>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rot="10800000">
            <a:off x="0" y="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rot="10800000" flipH="1">
            <a:off x="-878425" y="117001"/>
            <a:ext cx="1383300" cy="13833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2">
  <p:cSld name="CUSTOM_10">
    <p:spTree>
      <p:nvGrpSpPr>
        <p:cNvPr id="1" name="Shape 179"/>
        <p:cNvGrpSpPr/>
        <p:nvPr/>
      </p:nvGrpSpPr>
      <p:grpSpPr>
        <a:xfrm>
          <a:off x="0" y="0"/>
          <a:ext cx="0" cy="0"/>
          <a:chOff x="0" y="0"/>
          <a:chExt cx="0" cy="0"/>
        </a:xfrm>
      </p:grpSpPr>
      <p:sp>
        <p:nvSpPr>
          <p:cNvPr id="180" name="Google Shape;180;p23"/>
          <p:cNvSpPr txBox="1">
            <a:spLocks noGrp="1"/>
          </p:cNvSpPr>
          <p:nvPr>
            <p:ph type="title"/>
          </p:nvPr>
        </p:nvSpPr>
        <p:spPr>
          <a:xfrm>
            <a:off x="945120" y="1735725"/>
            <a:ext cx="3744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181" name="Google Shape;181;p23"/>
          <p:cNvSpPr txBox="1">
            <a:spLocks noGrp="1"/>
          </p:cNvSpPr>
          <p:nvPr>
            <p:ph type="subTitle" idx="1"/>
          </p:nvPr>
        </p:nvSpPr>
        <p:spPr>
          <a:xfrm>
            <a:off x="945108" y="2439868"/>
            <a:ext cx="3325800" cy="982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82" name="Google Shape;182;p23"/>
          <p:cNvSpPr/>
          <p:nvPr/>
        </p:nvSpPr>
        <p:spPr>
          <a:xfrm rot="7199976" flipH="1">
            <a:off x="-683147" y="-330961"/>
            <a:ext cx="1953002" cy="1038942"/>
          </a:xfrm>
          <a:custGeom>
            <a:avLst/>
            <a:gdLst/>
            <a:ahLst/>
            <a:cxnLst/>
            <a:rect l="l" t="t" r="r" b="b"/>
            <a:pathLst>
              <a:path w="28056" h="14925" extrusionOk="0">
                <a:moveTo>
                  <a:pt x="19392" y="426"/>
                </a:moveTo>
                <a:cubicBezTo>
                  <a:pt x="19210" y="456"/>
                  <a:pt x="19058" y="487"/>
                  <a:pt x="18876" y="517"/>
                </a:cubicBezTo>
                <a:cubicBezTo>
                  <a:pt x="17265" y="882"/>
                  <a:pt x="15775" y="1642"/>
                  <a:pt x="14529" y="2736"/>
                </a:cubicBezTo>
                <a:cubicBezTo>
                  <a:pt x="13253" y="3861"/>
                  <a:pt x="12128" y="5289"/>
                  <a:pt x="10608" y="6140"/>
                </a:cubicBezTo>
                <a:cubicBezTo>
                  <a:pt x="8754" y="7174"/>
                  <a:pt x="6657" y="6657"/>
                  <a:pt x="4651" y="6839"/>
                </a:cubicBezTo>
                <a:cubicBezTo>
                  <a:pt x="3465" y="6931"/>
                  <a:pt x="2158" y="7356"/>
                  <a:pt x="1429" y="8359"/>
                </a:cubicBezTo>
                <a:cubicBezTo>
                  <a:pt x="0" y="10365"/>
                  <a:pt x="1611" y="12341"/>
                  <a:pt x="3374" y="13374"/>
                </a:cubicBezTo>
                <a:cubicBezTo>
                  <a:pt x="5532" y="14651"/>
                  <a:pt x="8207" y="14894"/>
                  <a:pt x="10669" y="14925"/>
                </a:cubicBezTo>
                <a:cubicBezTo>
                  <a:pt x="12918" y="14925"/>
                  <a:pt x="15198" y="14681"/>
                  <a:pt x="17356" y="14013"/>
                </a:cubicBezTo>
                <a:cubicBezTo>
                  <a:pt x="20304" y="13101"/>
                  <a:pt x="23587" y="11520"/>
                  <a:pt x="25806" y="9332"/>
                </a:cubicBezTo>
                <a:cubicBezTo>
                  <a:pt x="27417" y="7721"/>
                  <a:pt x="28055" y="5107"/>
                  <a:pt x="26931" y="3040"/>
                </a:cubicBezTo>
                <a:cubicBezTo>
                  <a:pt x="25532" y="517"/>
                  <a:pt x="21976" y="0"/>
                  <a:pt x="19392" y="4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3"/>
          <p:cNvSpPr/>
          <p:nvPr/>
        </p:nvSpPr>
        <p:spPr>
          <a:xfrm rot="10800000">
            <a:off x="-801113" y="564018"/>
            <a:ext cx="1305000" cy="13050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3"/>
          <p:cNvSpPr/>
          <p:nvPr/>
        </p:nvSpPr>
        <p:spPr>
          <a:xfrm flipH="1">
            <a:off x="8520133" y="2805775"/>
            <a:ext cx="2276400" cy="22764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3"/>
          <p:cNvSpPr/>
          <p:nvPr/>
        </p:nvSpPr>
        <p:spPr>
          <a:xfrm>
            <a:off x="6081564" y="445500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3">
  <p:cSld name="CUSTOM_10_1">
    <p:spTree>
      <p:nvGrpSpPr>
        <p:cNvPr id="1" name="Shape 193"/>
        <p:cNvGrpSpPr/>
        <p:nvPr/>
      </p:nvGrpSpPr>
      <p:grpSpPr>
        <a:xfrm>
          <a:off x="0" y="0"/>
          <a:ext cx="0" cy="0"/>
          <a:chOff x="0" y="0"/>
          <a:chExt cx="0" cy="0"/>
        </a:xfrm>
      </p:grpSpPr>
      <p:sp>
        <p:nvSpPr>
          <p:cNvPr id="194" name="Google Shape;194;p25"/>
          <p:cNvSpPr txBox="1">
            <a:spLocks noGrp="1"/>
          </p:cNvSpPr>
          <p:nvPr>
            <p:ph type="title"/>
          </p:nvPr>
        </p:nvSpPr>
        <p:spPr>
          <a:xfrm>
            <a:off x="4572000" y="1757172"/>
            <a:ext cx="40326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195" name="Google Shape;195;p25"/>
          <p:cNvSpPr txBox="1">
            <a:spLocks noGrp="1"/>
          </p:cNvSpPr>
          <p:nvPr>
            <p:ph type="subTitle" idx="1"/>
          </p:nvPr>
        </p:nvSpPr>
        <p:spPr>
          <a:xfrm>
            <a:off x="4586400" y="2441450"/>
            <a:ext cx="3231600" cy="97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96" name="Google Shape;196;p25"/>
          <p:cNvSpPr/>
          <p:nvPr/>
        </p:nvSpPr>
        <p:spPr>
          <a:xfrm rot="10800000">
            <a:off x="6753751" y="4570793"/>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5"/>
          <p:cNvSpPr/>
          <p:nvPr/>
        </p:nvSpPr>
        <p:spPr>
          <a:xfrm rot="10800000" flipH="1">
            <a:off x="8480100" y="3238509"/>
            <a:ext cx="1171138" cy="1171138"/>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5"/>
          <p:cNvSpPr/>
          <p:nvPr/>
        </p:nvSpPr>
        <p:spPr>
          <a:xfrm rot="10800000" flipH="1">
            <a:off x="-138400" y="-102292"/>
            <a:ext cx="1987184" cy="1213853"/>
          </a:xfrm>
          <a:custGeom>
            <a:avLst/>
            <a:gdLst/>
            <a:ahLst/>
            <a:cxnLst/>
            <a:rect l="l" t="t" r="r" b="b"/>
            <a:pathLst>
              <a:path w="19805" h="12098" extrusionOk="0">
                <a:moveTo>
                  <a:pt x="1" y="1"/>
                </a:moveTo>
                <a:lnTo>
                  <a:pt x="1" y="8410"/>
                </a:lnTo>
                <a:cubicBezTo>
                  <a:pt x="1" y="10453"/>
                  <a:pt x="1646" y="12098"/>
                  <a:pt x="3688" y="12098"/>
                </a:cubicBezTo>
                <a:lnTo>
                  <a:pt x="19804" y="12098"/>
                </a:lnTo>
                <a:lnTo>
                  <a:pt x="19008" y="11156"/>
                </a:lnTo>
                <a:cubicBezTo>
                  <a:pt x="17151" y="8927"/>
                  <a:pt x="14406" y="7641"/>
                  <a:pt x="11501" y="7641"/>
                </a:cubicBezTo>
                <a:lnTo>
                  <a:pt x="9790" y="7641"/>
                </a:lnTo>
                <a:lnTo>
                  <a:pt x="5956" y="2852"/>
                </a:lnTo>
                <a:cubicBezTo>
                  <a:pt x="4511" y="1049"/>
                  <a:pt x="2322" y="1"/>
                  <a:pt x="1" y="1"/>
                </a:cubicBezTo>
                <a:close/>
              </a:path>
            </a:pathLst>
          </a:custGeom>
          <a:solidFill>
            <a:srgbClr val="EBCA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TITLE_ONLY_1_1">
    <p:spTree>
      <p:nvGrpSpPr>
        <p:cNvPr id="1" name="Shape 226"/>
        <p:cNvGrpSpPr/>
        <p:nvPr/>
      </p:nvGrpSpPr>
      <p:grpSpPr>
        <a:xfrm>
          <a:off x="0" y="0"/>
          <a:ext cx="0" cy="0"/>
          <a:chOff x="0" y="0"/>
          <a:chExt cx="0" cy="0"/>
        </a:xfrm>
      </p:grpSpPr>
      <p:sp>
        <p:nvSpPr>
          <p:cNvPr id="227" name="Google Shape;227;p29"/>
          <p:cNvSpPr/>
          <p:nvPr/>
        </p:nvSpPr>
        <p:spPr>
          <a:xfrm>
            <a:off x="0" y="0"/>
            <a:ext cx="2704870" cy="648066"/>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9"/>
          <p:cNvSpPr/>
          <p:nvPr/>
        </p:nvSpPr>
        <p:spPr>
          <a:xfrm>
            <a:off x="236200" y="648075"/>
            <a:ext cx="66900" cy="67650"/>
          </a:xfrm>
          <a:custGeom>
            <a:avLst/>
            <a:gdLst/>
            <a:ahLst/>
            <a:cxnLst/>
            <a:rect l="l" t="t" r="r" b="b"/>
            <a:pathLst>
              <a:path w="2676" h="2706" extrusionOk="0">
                <a:moveTo>
                  <a:pt x="2676" y="1338"/>
                </a:moveTo>
                <a:cubicBezTo>
                  <a:pt x="2676" y="2098"/>
                  <a:pt x="2098" y="2706"/>
                  <a:pt x="1338" y="2706"/>
                </a:cubicBezTo>
                <a:cubicBezTo>
                  <a:pt x="609" y="2706"/>
                  <a:pt x="1" y="2098"/>
                  <a:pt x="1" y="1338"/>
                </a:cubicBezTo>
                <a:cubicBezTo>
                  <a:pt x="1" y="609"/>
                  <a:pt x="609" y="1"/>
                  <a:pt x="1338" y="1"/>
                </a:cubicBezTo>
                <a:cubicBezTo>
                  <a:pt x="2098" y="1"/>
                  <a:pt x="2676" y="609"/>
                  <a:pt x="2676" y="133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9"/>
          <p:cNvSpPr/>
          <p:nvPr/>
        </p:nvSpPr>
        <p:spPr>
          <a:xfrm rot="-3600024" flipH="1">
            <a:off x="7775832" y="4404962"/>
            <a:ext cx="1953002" cy="1038942"/>
          </a:xfrm>
          <a:custGeom>
            <a:avLst/>
            <a:gdLst/>
            <a:ahLst/>
            <a:cxnLst/>
            <a:rect l="l" t="t" r="r" b="b"/>
            <a:pathLst>
              <a:path w="28056" h="14925" extrusionOk="0">
                <a:moveTo>
                  <a:pt x="19392" y="426"/>
                </a:moveTo>
                <a:cubicBezTo>
                  <a:pt x="19210" y="456"/>
                  <a:pt x="19058" y="487"/>
                  <a:pt x="18876" y="517"/>
                </a:cubicBezTo>
                <a:cubicBezTo>
                  <a:pt x="17265" y="882"/>
                  <a:pt x="15775" y="1642"/>
                  <a:pt x="14529" y="2736"/>
                </a:cubicBezTo>
                <a:cubicBezTo>
                  <a:pt x="13253" y="3861"/>
                  <a:pt x="12128" y="5289"/>
                  <a:pt x="10608" y="6140"/>
                </a:cubicBezTo>
                <a:cubicBezTo>
                  <a:pt x="8754" y="7174"/>
                  <a:pt x="6657" y="6657"/>
                  <a:pt x="4651" y="6839"/>
                </a:cubicBezTo>
                <a:cubicBezTo>
                  <a:pt x="3465" y="6931"/>
                  <a:pt x="2158" y="7356"/>
                  <a:pt x="1429" y="8359"/>
                </a:cubicBezTo>
                <a:cubicBezTo>
                  <a:pt x="0" y="10365"/>
                  <a:pt x="1611" y="12341"/>
                  <a:pt x="3374" y="13374"/>
                </a:cubicBezTo>
                <a:cubicBezTo>
                  <a:pt x="5532" y="14651"/>
                  <a:pt x="8207" y="14894"/>
                  <a:pt x="10669" y="14925"/>
                </a:cubicBezTo>
                <a:cubicBezTo>
                  <a:pt x="12918" y="14925"/>
                  <a:pt x="15198" y="14681"/>
                  <a:pt x="17356" y="14013"/>
                </a:cubicBezTo>
                <a:cubicBezTo>
                  <a:pt x="20304" y="13101"/>
                  <a:pt x="23587" y="11520"/>
                  <a:pt x="25806" y="9332"/>
                </a:cubicBezTo>
                <a:cubicBezTo>
                  <a:pt x="27417" y="7721"/>
                  <a:pt x="28055" y="5107"/>
                  <a:pt x="26931" y="3040"/>
                </a:cubicBezTo>
                <a:cubicBezTo>
                  <a:pt x="25532" y="517"/>
                  <a:pt x="21976" y="0"/>
                  <a:pt x="19392" y="4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a:off x="252925" y="801575"/>
            <a:ext cx="294100" cy="294100"/>
          </a:xfrm>
          <a:custGeom>
            <a:avLst/>
            <a:gdLst/>
            <a:ahLst/>
            <a:cxnLst/>
            <a:rect l="l" t="t" r="r" b="b"/>
            <a:pathLst>
              <a:path w="11764" h="11764" extrusionOk="0">
                <a:moveTo>
                  <a:pt x="11764" y="5897"/>
                </a:moveTo>
                <a:cubicBezTo>
                  <a:pt x="11764" y="9119"/>
                  <a:pt x="9119" y="11764"/>
                  <a:pt x="5867" y="11764"/>
                </a:cubicBezTo>
                <a:cubicBezTo>
                  <a:pt x="2645" y="11764"/>
                  <a:pt x="0" y="9119"/>
                  <a:pt x="0" y="5897"/>
                </a:cubicBezTo>
                <a:cubicBezTo>
                  <a:pt x="0" y="2645"/>
                  <a:pt x="2645" y="1"/>
                  <a:pt x="5867" y="1"/>
                </a:cubicBezTo>
                <a:cubicBezTo>
                  <a:pt x="9119" y="1"/>
                  <a:pt x="11764" y="2645"/>
                  <a:pt x="11764" y="58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a:off x="8541800" y="3243925"/>
            <a:ext cx="1305000" cy="13050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2">
  <p:cSld name="CUSTOM_6_1">
    <p:spTree>
      <p:nvGrpSpPr>
        <p:cNvPr id="1" name="Shape 232"/>
        <p:cNvGrpSpPr/>
        <p:nvPr/>
      </p:nvGrpSpPr>
      <p:grpSpPr>
        <a:xfrm>
          <a:off x="0" y="0"/>
          <a:ext cx="0" cy="0"/>
          <a:chOff x="0" y="0"/>
          <a:chExt cx="0" cy="0"/>
        </a:xfrm>
      </p:grpSpPr>
      <p:sp>
        <p:nvSpPr>
          <p:cNvPr id="233" name="Google Shape;233;p30"/>
          <p:cNvSpPr/>
          <p:nvPr/>
        </p:nvSpPr>
        <p:spPr>
          <a:xfrm>
            <a:off x="-2125" y="0"/>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0"/>
          <p:cNvSpPr/>
          <p:nvPr/>
        </p:nvSpPr>
        <p:spPr>
          <a:xfrm flipH="1">
            <a:off x="8505897" y="2805775"/>
            <a:ext cx="2276400" cy="22764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0"/>
          <p:cNvSpPr/>
          <p:nvPr/>
        </p:nvSpPr>
        <p:spPr>
          <a:xfrm flipH="1">
            <a:off x="114278" y="467150"/>
            <a:ext cx="528444" cy="528444"/>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0"/>
          <p:cNvSpPr/>
          <p:nvPr/>
        </p:nvSpPr>
        <p:spPr>
          <a:xfrm>
            <a:off x="6067329" y="445500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3">
  <p:cSld name="TITLE_AND_BODY_1_1_1_1">
    <p:spTree>
      <p:nvGrpSpPr>
        <p:cNvPr id="1" name="Shape 237"/>
        <p:cNvGrpSpPr/>
        <p:nvPr/>
      </p:nvGrpSpPr>
      <p:grpSpPr>
        <a:xfrm>
          <a:off x="0" y="0"/>
          <a:ext cx="0" cy="0"/>
          <a:chOff x="0" y="0"/>
          <a:chExt cx="0" cy="0"/>
        </a:xfrm>
      </p:grpSpPr>
      <p:sp>
        <p:nvSpPr>
          <p:cNvPr id="238" name="Google Shape;238;p31"/>
          <p:cNvSpPr/>
          <p:nvPr/>
        </p:nvSpPr>
        <p:spPr>
          <a:xfrm rot="10800000">
            <a:off x="6753751" y="4570793"/>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1"/>
          <p:cNvSpPr/>
          <p:nvPr/>
        </p:nvSpPr>
        <p:spPr>
          <a:xfrm rot="10800000" flipH="1">
            <a:off x="8480100" y="3238509"/>
            <a:ext cx="1171138" cy="1171138"/>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1"/>
          <p:cNvSpPr/>
          <p:nvPr/>
        </p:nvSpPr>
        <p:spPr>
          <a:xfrm rot="10800000">
            <a:off x="0" y="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1"/>
          <p:cNvSpPr/>
          <p:nvPr/>
        </p:nvSpPr>
        <p:spPr>
          <a:xfrm rot="10800000" flipH="1">
            <a:off x="-878425" y="117001"/>
            <a:ext cx="1383300" cy="13833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4">
  <p:cSld name="CAPTION_ONLY_1_2_1">
    <p:spTree>
      <p:nvGrpSpPr>
        <p:cNvPr id="1" name="Shape 242"/>
        <p:cNvGrpSpPr/>
        <p:nvPr/>
      </p:nvGrpSpPr>
      <p:grpSpPr>
        <a:xfrm>
          <a:off x="0" y="0"/>
          <a:ext cx="0" cy="0"/>
          <a:chOff x="0" y="0"/>
          <a:chExt cx="0" cy="0"/>
        </a:xfrm>
      </p:grpSpPr>
      <p:sp>
        <p:nvSpPr>
          <p:cNvPr id="243" name="Google Shape;243;p32"/>
          <p:cNvSpPr/>
          <p:nvPr/>
        </p:nvSpPr>
        <p:spPr>
          <a:xfrm>
            <a:off x="-109825" y="4039800"/>
            <a:ext cx="1987184" cy="1213853"/>
          </a:xfrm>
          <a:custGeom>
            <a:avLst/>
            <a:gdLst/>
            <a:ahLst/>
            <a:cxnLst/>
            <a:rect l="l" t="t" r="r" b="b"/>
            <a:pathLst>
              <a:path w="19805" h="12098" extrusionOk="0">
                <a:moveTo>
                  <a:pt x="1" y="1"/>
                </a:moveTo>
                <a:lnTo>
                  <a:pt x="1" y="8410"/>
                </a:lnTo>
                <a:cubicBezTo>
                  <a:pt x="1" y="10453"/>
                  <a:pt x="1646" y="12098"/>
                  <a:pt x="3688" y="12098"/>
                </a:cubicBezTo>
                <a:lnTo>
                  <a:pt x="19804" y="12098"/>
                </a:lnTo>
                <a:lnTo>
                  <a:pt x="19008" y="11156"/>
                </a:lnTo>
                <a:cubicBezTo>
                  <a:pt x="17151" y="8927"/>
                  <a:pt x="14406" y="7641"/>
                  <a:pt x="11501" y="7641"/>
                </a:cubicBezTo>
                <a:lnTo>
                  <a:pt x="9790" y="7641"/>
                </a:lnTo>
                <a:lnTo>
                  <a:pt x="5956" y="2852"/>
                </a:lnTo>
                <a:cubicBezTo>
                  <a:pt x="4511" y="1049"/>
                  <a:pt x="2322" y="1"/>
                  <a:pt x="1" y="1"/>
                </a:cubicBezTo>
                <a:close/>
              </a:path>
            </a:pathLst>
          </a:custGeom>
          <a:solidFill>
            <a:srgbClr val="EBCA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2"/>
          <p:cNvSpPr/>
          <p:nvPr/>
        </p:nvSpPr>
        <p:spPr>
          <a:xfrm rot="-5400000">
            <a:off x="7591865" y="51283"/>
            <a:ext cx="1838276" cy="1536906"/>
          </a:xfrm>
          <a:custGeom>
            <a:avLst/>
            <a:gdLst/>
            <a:ahLst/>
            <a:cxnLst/>
            <a:rect l="l" t="t" r="r" b="b"/>
            <a:pathLst>
              <a:path w="23545" h="19685" extrusionOk="0">
                <a:moveTo>
                  <a:pt x="23545" y="1"/>
                </a:moveTo>
                <a:cubicBezTo>
                  <a:pt x="21250" y="1"/>
                  <a:pt x="19088" y="1115"/>
                  <a:pt x="17735" y="2972"/>
                </a:cubicBezTo>
                <a:lnTo>
                  <a:pt x="10904" y="12442"/>
                </a:lnTo>
                <a:lnTo>
                  <a:pt x="10798" y="12442"/>
                </a:lnTo>
                <a:cubicBezTo>
                  <a:pt x="7442" y="12442"/>
                  <a:pt x="4299" y="14008"/>
                  <a:pt x="2269" y="16674"/>
                </a:cubicBezTo>
                <a:lnTo>
                  <a:pt x="1" y="19685"/>
                </a:lnTo>
                <a:lnTo>
                  <a:pt x="19539" y="19685"/>
                </a:lnTo>
                <a:cubicBezTo>
                  <a:pt x="21754" y="19685"/>
                  <a:pt x="23545" y="17894"/>
                  <a:pt x="23545" y="15679"/>
                </a:cubicBezTo>
                <a:lnTo>
                  <a:pt x="23545" y="1"/>
                </a:lnTo>
                <a:close/>
              </a:path>
            </a:pathLst>
          </a:custGeom>
          <a:solidFill>
            <a:srgbClr val="EBCA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2"/>
          <p:cNvSpPr/>
          <p:nvPr/>
        </p:nvSpPr>
        <p:spPr>
          <a:xfrm>
            <a:off x="-928001" y="-505343"/>
            <a:ext cx="1356217" cy="135621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2"/>
          <p:cNvSpPr/>
          <p:nvPr/>
        </p:nvSpPr>
        <p:spPr>
          <a:xfrm>
            <a:off x="8569779" y="4346120"/>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sp>
        <p:nvSpPr>
          <p:cNvPr id="34" name="Google Shape;34;p5"/>
          <p:cNvSpPr/>
          <p:nvPr/>
        </p:nvSpPr>
        <p:spPr>
          <a:xfrm rot="10800000">
            <a:off x="-16852" y="-32604"/>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3600024" flipH="1">
            <a:off x="7811165" y="4280621"/>
            <a:ext cx="1953002" cy="1038942"/>
          </a:xfrm>
          <a:custGeom>
            <a:avLst/>
            <a:gdLst/>
            <a:ahLst/>
            <a:cxnLst/>
            <a:rect l="l" t="t" r="r" b="b"/>
            <a:pathLst>
              <a:path w="28056" h="14925" extrusionOk="0">
                <a:moveTo>
                  <a:pt x="19392" y="426"/>
                </a:moveTo>
                <a:cubicBezTo>
                  <a:pt x="19210" y="456"/>
                  <a:pt x="19058" y="487"/>
                  <a:pt x="18876" y="517"/>
                </a:cubicBezTo>
                <a:cubicBezTo>
                  <a:pt x="17265" y="882"/>
                  <a:pt x="15775" y="1642"/>
                  <a:pt x="14529" y="2736"/>
                </a:cubicBezTo>
                <a:cubicBezTo>
                  <a:pt x="13253" y="3861"/>
                  <a:pt x="12128" y="5289"/>
                  <a:pt x="10608" y="6140"/>
                </a:cubicBezTo>
                <a:cubicBezTo>
                  <a:pt x="8754" y="7174"/>
                  <a:pt x="6657" y="6657"/>
                  <a:pt x="4651" y="6839"/>
                </a:cubicBezTo>
                <a:cubicBezTo>
                  <a:pt x="3465" y="6931"/>
                  <a:pt x="2158" y="7356"/>
                  <a:pt x="1429" y="8359"/>
                </a:cubicBezTo>
                <a:cubicBezTo>
                  <a:pt x="0" y="10365"/>
                  <a:pt x="1611" y="12341"/>
                  <a:pt x="3374" y="13374"/>
                </a:cubicBezTo>
                <a:cubicBezTo>
                  <a:pt x="5532" y="14651"/>
                  <a:pt x="8207" y="14894"/>
                  <a:pt x="10669" y="14925"/>
                </a:cubicBezTo>
                <a:cubicBezTo>
                  <a:pt x="12918" y="14925"/>
                  <a:pt x="15198" y="14681"/>
                  <a:pt x="17356" y="14013"/>
                </a:cubicBezTo>
                <a:cubicBezTo>
                  <a:pt x="20304" y="13101"/>
                  <a:pt x="23587" y="11520"/>
                  <a:pt x="25806" y="9332"/>
                </a:cubicBezTo>
                <a:cubicBezTo>
                  <a:pt x="27417" y="7721"/>
                  <a:pt x="28055" y="5107"/>
                  <a:pt x="26931" y="3040"/>
                </a:cubicBezTo>
                <a:cubicBezTo>
                  <a:pt x="25532" y="517"/>
                  <a:pt x="21976" y="0"/>
                  <a:pt x="19392" y="4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txBox="1">
            <a:spLocks noGrp="1"/>
          </p:cNvSpPr>
          <p:nvPr>
            <p:ph type="subTitle" idx="1"/>
          </p:nvPr>
        </p:nvSpPr>
        <p:spPr>
          <a:xfrm>
            <a:off x="1186188" y="3276200"/>
            <a:ext cx="3301500" cy="102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434343"/>
              </a:buClr>
              <a:buSzPts val="1600"/>
              <a:buNone/>
              <a:defRPr sz="1600">
                <a:solidFill>
                  <a:srgbClr val="434343"/>
                </a:solidFill>
              </a:defRPr>
            </a:lvl1pPr>
            <a:lvl2pPr lvl="1" algn="ctr" rtl="0">
              <a:lnSpc>
                <a:spcPct val="100000"/>
              </a:lnSpc>
              <a:spcBef>
                <a:spcPts val="0"/>
              </a:spcBef>
              <a:spcAft>
                <a:spcPts val="0"/>
              </a:spcAft>
              <a:buClr>
                <a:srgbClr val="434343"/>
              </a:buClr>
              <a:buSzPts val="1600"/>
              <a:buNone/>
              <a:defRPr sz="1600">
                <a:solidFill>
                  <a:srgbClr val="434343"/>
                </a:solidFill>
              </a:defRPr>
            </a:lvl2pPr>
            <a:lvl3pPr lvl="2" algn="ctr" rtl="0">
              <a:lnSpc>
                <a:spcPct val="100000"/>
              </a:lnSpc>
              <a:spcBef>
                <a:spcPts val="0"/>
              </a:spcBef>
              <a:spcAft>
                <a:spcPts val="0"/>
              </a:spcAft>
              <a:buClr>
                <a:srgbClr val="434343"/>
              </a:buClr>
              <a:buSzPts val="1600"/>
              <a:buNone/>
              <a:defRPr sz="1600">
                <a:solidFill>
                  <a:srgbClr val="434343"/>
                </a:solidFill>
              </a:defRPr>
            </a:lvl3pPr>
            <a:lvl4pPr lvl="3" algn="ctr" rtl="0">
              <a:lnSpc>
                <a:spcPct val="100000"/>
              </a:lnSpc>
              <a:spcBef>
                <a:spcPts val="0"/>
              </a:spcBef>
              <a:spcAft>
                <a:spcPts val="0"/>
              </a:spcAft>
              <a:buClr>
                <a:srgbClr val="434343"/>
              </a:buClr>
              <a:buSzPts val="1600"/>
              <a:buNone/>
              <a:defRPr sz="1600">
                <a:solidFill>
                  <a:srgbClr val="434343"/>
                </a:solidFill>
              </a:defRPr>
            </a:lvl4pPr>
            <a:lvl5pPr lvl="4" algn="ctr" rtl="0">
              <a:lnSpc>
                <a:spcPct val="100000"/>
              </a:lnSpc>
              <a:spcBef>
                <a:spcPts val="0"/>
              </a:spcBef>
              <a:spcAft>
                <a:spcPts val="0"/>
              </a:spcAft>
              <a:buClr>
                <a:srgbClr val="434343"/>
              </a:buClr>
              <a:buSzPts val="1600"/>
              <a:buNone/>
              <a:defRPr sz="1600">
                <a:solidFill>
                  <a:srgbClr val="434343"/>
                </a:solidFill>
              </a:defRPr>
            </a:lvl5pPr>
            <a:lvl6pPr lvl="5" algn="ctr" rtl="0">
              <a:lnSpc>
                <a:spcPct val="100000"/>
              </a:lnSpc>
              <a:spcBef>
                <a:spcPts val="0"/>
              </a:spcBef>
              <a:spcAft>
                <a:spcPts val="0"/>
              </a:spcAft>
              <a:buClr>
                <a:srgbClr val="434343"/>
              </a:buClr>
              <a:buSzPts val="1600"/>
              <a:buNone/>
              <a:defRPr sz="1600">
                <a:solidFill>
                  <a:srgbClr val="434343"/>
                </a:solidFill>
              </a:defRPr>
            </a:lvl6pPr>
            <a:lvl7pPr lvl="6" algn="ctr" rtl="0">
              <a:lnSpc>
                <a:spcPct val="100000"/>
              </a:lnSpc>
              <a:spcBef>
                <a:spcPts val="0"/>
              </a:spcBef>
              <a:spcAft>
                <a:spcPts val="0"/>
              </a:spcAft>
              <a:buClr>
                <a:srgbClr val="434343"/>
              </a:buClr>
              <a:buSzPts val="1600"/>
              <a:buNone/>
              <a:defRPr sz="1600">
                <a:solidFill>
                  <a:srgbClr val="434343"/>
                </a:solidFill>
              </a:defRPr>
            </a:lvl7pPr>
            <a:lvl8pPr lvl="7" algn="ctr" rtl="0">
              <a:lnSpc>
                <a:spcPct val="100000"/>
              </a:lnSpc>
              <a:spcBef>
                <a:spcPts val="0"/>
              </a:spcBef>
              <a:spcAft>
                <a:spcPts val="0"/>
              </a:spcAft>
              <a:buClr>
                <a:srgbClr val="434343"/>
              </a:buClr>
              <a:buSzPts val="1600"/>
              <a:buNone/>
              <a:defRPr sz="1600">
                <a:solidFill>
                  <a:srgbClr val="434343"/>
                </a:solidFill>
              </a:defRPr>
            </a:lvl8pPr>
            <a:lvl9pPr lvl="8" algn="ctr" rtl="0">
              <a:lnSpc>
                <a:spcPct val="100000"/>
              </a:lnSpc>
              <a:spcBef>
                <a:spcPts val="0"/>
              </a:spcBef>
              <a:spcAft>
                <a:spcPts val="0"/>
              </a:spcAft>
              <a:buClr>
                <a:srgbClr val="434343"/>
              </a:buClr>
              <a:buSzPts val="1600"/>
              <a:buNone/>
              <a:defRPr sz="1600">
                <a:solidFill>
                  <a:srgbClr val="434343"/>
                </a:solidFill>
              </a:defRPr>
            </a:lvl9pPr>
          </a:lstStyle>
          <a:p>
            <a:endParaRPr/>
          </a:p>
        </p:txBody>
      </p:sp>
      <p:sp>
        <p:nvSpPr>
          <p:cNvPr id="37" name="Google Shape;37;p5"/>
          <p:cNvSpPr txBox="1">
            <a:spLocks noGrp="1"/>
          </p:cNvSpPr>
          <p:nvPr>
            <p:ph type="subTitle" idx="2"/>
          </p:nvPr>
        </p:nvSpPr>
        <p:spPr>
          <a:xfrm>
            <a:off x="4954512" y="3276211"/>
            <a:ext cx="3003300" cy="102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434343"/>
              </a:buClr>
              <a:buSzPts val="1600"/>
              <a:buNone/>
              <a:defRPr sz="1600">
                <a:solidFill>
                  <a:srgbClr val="434343"/>
                </a:solidFill>
              </a:defRPr>
            </a:lvl1pPr>
            <a:lvl2pPr lvl="1" algn="ctr" rtl="0">
              <a:lnSpc>
                <a:spcPct val="100000"/>
              </a:lnSpc>
              <a:spcBef>
                <a:spcPts val="0"/>
              </a:spcBef>
              <a:spcAft>
                <a:spcPts val="0"/>
              </a:spcAft>
              <a:buClr>
                <a:srgbClr val="434343"/>
              </a:buClr>
              <a:buSzPts val="1600"/>
              <a:buNone/>
              <a:defRPr sz="1600">
                <a:solidFill>
                  <a:srgbClr val="434343"/>
                </a:solidFill>
              </a:defRPr>
            </a:lvl2pPr>
            <a:lvl3pPr lvl="2" algn="ctr" rtl="0">
              <a:lnSpc>
                <a:spcPct val="100000"/>
              </a:lnSpc>
              <a:spcBef>
                <a:spcPts val="0"/>
              </a:spcBef>
              <a:spcAft>
                <a:spcPts val="0"/>
              </a:spcAft>
              <a:buClr>
                <a:srgbClr val="434343"/>
              </a:buClr>
              <a:buSzPts val="1600"/>
              <a:buNone/>
              <a:defRPr sz="1600">
                <a:solidFill>
                  <a:srgbClr val="434343"/>
                </a:solidFill>
              </a:defRPr>
            </a:lvl3pPr>
            <a:lvl4pPr lvl="3" algn="ctr" rtl="0">
              <a:lnSpc>
                <a:spcPct val="100000"/>
              </a:lnSpc>
              <a:spcBef>
                <a:spcPts val="0"/>
              </a:spcBef>
              <a:spcAft>
                <a:spcPts val="0"/>
              </a:spcAft>
              <a:buClr>
                <a:srgbClr val="434343"/>
              </a:buClr>
              <a:buSzPts val="1600"/>
              <a:buNone/>
              <a:defRPr sz="1600">
                <a:solidFill>
                  <a:srgbClr val="434343"/>
                </a:solidFill>
              </a:defRPr>
            </a:lvl4pPr>
            <a:lvl5pPr lvl="4" algn="ctr" rtl="0">
              <a:lnSpc>
                <a:spcPct val="100000"/>
              </a:lnSpc>
              <a:spcBef>
                <a:spcPts val="0"/>
              </a:spcBef>
              <a:spcAft>
                <a:spcPts val="0"/>
              </a:spcAft>
              <a:buClr>
                <a:srgbClr val="434343"/>
              </a:buClr>
              <a:buSzPts val="1600"/>
              <a:buNone/>
              <a:defRPr sz="1600">
                <a:solidFill>
                  <a:srgbClr val="434343"/>
                </a:solidFill>
              </a:defRPr>
            </a:lvl5pPr>
            <a:lvl6pPr lvl="5" algn="ctr" rtl="0">
              <a:lnSpc>
                <a:spcPct val="100000"/>
              </a:lnSpc>
              <a:spcBef>
                <a:spcPts val="0"/>
              </a:spcBef>
              <a:spcAft>
                <a:spcPts val="0"/>
              </a:spcAft>
              <a:buClr>
                <a:srgbClr val="434343"/>
              </a:buClr>
              <a:buSzPts val="1600"/>
              <a:buNone/>
              <a:defRPr sz="1600">
                <a:solidFill>
                  <a:srgbClr val="434343"/>
                </a:solidFill>
              </a:defRPr>
            </a:lvl6pPr>
            <a:lvl7pPr lvl="6" algn="ctr" rtl="0">
              <a:lnSpc>
                <a:spcPct val="100000"/>
              </a:lnSpc>
              <a:spcBef>
                <a:spcPts val="0"/>
              </a:spcBef>
              <a:spcAft>
                <a:spcPts val="0"/>
              </a:spcAft>
              <a:buClr>
                <a:srgbClr val="434343"/>
              </a:buClr>
              <a:buSzPts val="1600"/>
              <a:buNone/>
              <a:defRPr sz="1600">
                <a:solidFill>
                  <a:srgbClr val="434343"/>
                </a:solidFill>
              </a:defRPr>
            </a:lvl7pPr>
            <a:lvl8pPr lvl="7" algn="ctr" rtl="0">
              <a:lnSpc>
                <a:spcPct val="100000"/>
              </a:lnSpc>
              <a:spcBef>
                <a:spcPts val="0"/>
              </a:spcBef>
              <a:spcAft>
                <a:spcPts val="0"/>
              </a:spcAft>
              <a:buClr>
                <a:srgbClr val="434343"/>
              </a:buClr>
              <a:buSzPts val="1600"/>
              <a:buNone/>
              <a:defRPr sz="1600">
                <a:solidFill>
                  <a:srgbClr val="434343"/>
                </a:solidFill>
              </a:defRPr>
            </a:lvl8pPr>
            <a:lvl9pPr lvl="8" algn="ctr" rtl="0">
              <a:lnSpc>
                <a:spcPct val="100000"/>
              </a:lnSpc>
              <a:spcBef>
                <a:spcPts val="0"/>
              </a:spcBef>
              <a:spcAft>
                <a:spcPts val="0"/>
              </a:spcAft>
              <a:buClr>
                <a:srgbClr val="434343"/>
              </a:buClr>
              <a:buSzPts val="1600"/>
              <a:buNone/>
              <a:defRPr sz="1600">
                <a:solidFill>
                  <a:srgbClr val="434343"/>
                </a:solidFill>
              </a:defRPr>
            </a:lvl9pPr>
          </a:lstStyle>
          <a:p>
            <a:endParaRPr/>
          </a:p>
        </p:txBody>
      </p:sp>
      <p:sp>
        <p:nvSpPr>
          <p:cNvPr id="38" name="Google Shape;38;p5"/>
          <p:cNvSpPr txBox="1">
            <a:spLocks noGrp="1"/>
          </p:cNvSpPr>
          <p:nvPr>
            <p:ph type="subTitle" idx="3"/>
          </p:nvPr>
        </p:nvSpPr>
        <p:spPr>
          <a:xfrm>
            <a:off x="1640825" y="2903683"/>
            <a:ext cx="2385600" cy="444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5"/>
              </a:buClr>
              <a:buSzPts val="2200"/>
              <a:buFont typeface="Open Sans ExtraBold"/>
              <a:buNone/>
              <a:defRPr sz="2200">
                <a:solidFill>
                  <a:schemeClr val="lt2"/>
                </a:solidFill>
                <a:latin typeface="Open Sans ExtraBold"/>
                <a:ea typeface="Open Sans ExtraBold"/>
                <a:cs typeface="Open Sans ExtraBold"/>
                <a:sym typeface="Open Sans ExtraBold"/>
              </a:defRPr>
            </a:lvl1pPr>
            <a:lvl2pPr lvl="1" rtl="0">
              <a:spcBef>
                <a:spcPts val="0"/>
              </a:spcBef>
              <a:spcAft>
                <a:spcPts val="0"/>
              </a:spcAft>
              <a:buClr>
                <a:schemeClr val="accent5"/>
              </a:buClr>
              <a:buSzPts val="2200"/>
              <a:buNone/>
              <a:defRPr sz="2200">
                <a:solidFill>
                  <a:schemeClr val="accent5"/>
                </a:solidFill>
              </a:defRPr>
            </a:lvl2pPr>
            <a:lvl3pPr lvl="2" rtl="0">
              <a:spcBef>
                <a:spcPts val="1600"/>
              </a:spcBef>
              <a:spcAft>
                <a:spcPts val="0"/>
              </a:spcAft>
              <a:buClr>
                <a:schemeClr val="accent5"/>
              </a:buClr>
              <a:buSzPts val="2200"/>
              <a:buNone/>
              <a:defRPr sz="2200">
                <a:solidFill>
                  <a:schemeClr val="accent5"/>
                </a:solidFill>
              </a:defRPr>
            </a:lvl3pPr>
            <a:lvl4pPr lvl="3" rtl="0">
              <a:spcBef>
                <a:spcPts val="1600"/>
              </a:spcBef>
              <a:spcAft>
                <a:spcPts val="0"/>
              </a:spcAft>
              <a:buClr>
                <a:schemeClr val="accent5"/>
              </a:buClr>
              <a:buSzPts val="2200"/>
              <a:buNone/>
              <a:defRPr sz="2200">
                <a:solidFill>
                  <a:schemeClr val="accent5"/>
                </a:solidFill>
              </a:defRPr>
            </a:lvl4pPr>
            <a:lvl5pPr lvl="4" rtl="0">
              <a:spcBef>
                <a:spcPts val="1600"/>
              </a:spcBef>
              <a:spcAft>
                <a:spcPts val="0"/>
              </a:spcAft>
              <a:buClr>
                <a:schemeClr val="accent5"/>
              </a:buClr>
              <a:buSzPts val="2200"/>
              <a:buNone/>
              <a:defRPr sz="2200">
                <a:solidFill>
                  <a:schemeClr val="accent5"/>
                </a:solidFill>
              </a:defRPr>
            </a:lvl5pPr>
            <a:lvl6pPr lvl="5" rtl="0">
              <a:spcBef>
                <a:spcPts val="1600"/>
              </a:spcBef>
              <a:spcAft>
                <a:spcPts val="0"/>
              </a:spcAft>
              <a:buClr>
                <a:schemeClr val="accent5"/>
              </a:buClr>
              <a:buSzPts val="2200"/>
              <a:buNone/>
              <a:defRPr sz="2200">
                <a:solidFill>
                  <a:schemeClr val="accent5"/>
                </a:solidFill>
              </a:defRPr>
            </a:lvl6pPr>
            <a:lvl7pPr lvl="6" rtl="0">
              <a:spcBef>
                <a:spcPts val="1600"/>
              </a:spcBef>
              <a:spcAft>
                <a:spcPts val="0"/>
              </a:spcAft>
              <a:buClr>
                <a:schemeClr val="accent5"/>
              </a:buClr>
              <a:buSzPts val="2200"/>
              <a:buNone/>
              <a:defRPr sz="2200">
                <a:solidFill>
                  <a:schemeClr val="accent5"/>
                </a:solidFill>
              </a:defRPr>
            </a:lvl7pPr>
            <a:lvl8pPr lvl="7" rtl="0">
              <a:spcBef>
                <a:spcPts val="1600"/>
              </a:spcBef>
              <a:spcAft>
                <a:spcPts val="0"/>
              </a:spcAft>
              <a:buClr>
                <a:schemeClr val="accent5"/>
              </a:buClr>
              <a:buSzPts val="2200"/>
              <a:buNone/>
              <a:defRPr sz="2200">
                <a:solidFill>
                  <a:schemeClr val="accent5"/>
                </a:solidFill>
              </a:defRPr>
            </a:lvl8pPr>
            <a:lvl9pPr lvl="8" rtl="0">
              <a:spcBef>
                <a:spcPts val="1600"/>
              </a:spcBef>
              <a:spcAft>
                <a:spcPts val="1600"/>
              </a:spcAft>
              <a:buClr>
                <a:schemeClr val="accent5"/>
              </a:buClr>
              <a:buSzPts val="2200"/>
              <a:buNone/>
              <a:defRPr sz="2200">
                <a:solidFill>
                  <a:schemeClr val="accent5"/>
                </a:solidFill>
              </a:defRPr>
            </a:lvl9pPr>
          </a:lstStyle>
          <a:p>
            <a:endParaRPr/>
          </a:p>
        </p:txBody>
      </p:sp>
      <p:sp>
        <p:nvSpPr>
          <p:cNvPr id="39" name="Google Shape;39;p5"/>
          <p:cNvSpPr txBox="1">
            <a:spLocks noGrp="1"/>
          </p:cNvSpPr>
          <p:nvPr>
            <p:ph type="subTitle" idx="4"/>
          </p:nvPr>
        </p:nvSpPr>
        <p:spPr>
          <a:xfrm>
            <a:off x="5263356" y="2903683"/>
            <a:ext cx="2385600" cy="444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5"/>
              </a:buClr>
              <a:buSzPts val="2200"/>
              <a:buFont typeface="Open Sans ExtraBold"/>
              <a:buNone/>
              <a:defRPr sz="2200">
                <a:solidFill>
                  <a:schemeClr val="lt2"/>
                </a:solidFill>
                <a:latin typeface="Open Sans ExtraBold"/>
                <a:ea typeface="Open Sans ExtraBold"/>
                <a:cs typeface="Open Sans ExtraBold"/>
                <a:sym typeface="Open Sans ExtraBold"/>
              </a:defRPr>
            </a:lvl1pPr>
            <a:lvl2pPr lvl="1" rtl="0">
              <a:spcBef>
                <a:spcPts val="0"/>
              </a:spcBef>
              <a:spcAft>
                <a:spcPts val="0"/>
              </a:spcAft>
              <a:buClr>
                <a:schemeClr val="accent5"/>
              </a:buClr>
              <a:buSzPts val="2200"/>
              <a:buNone/>
              <a:defRPr sz="2200">
                <a:solidFill>
                  <a:schemeClr val="accent5"/>
                </a:solidFill>
              </a:defRPr>
            </a:lvl2pPr>
            <a:lvl3pPr lvl="2" rtl="0">
              <a:spcBef>
                <a:spcPts val="1600"/>
              </a:spcBef>
              <a:spcAft>
                <a:spcPts val="0"/>
              </a:spcAft>
              <a:buClr>
                <a:schemeClr val="accent5"/>
              </a:buClr>
              <a:buSzPts val="2200"/>
              <a:buNone/>
              <a:defRPr sz="2200">
                <a:solidFill>
                  <a:schemeClr val="accent5"/>
                </a:solidFill>
              </a:defRPr>
            </a:lvl3pPr>
            <a:lvl4pPr lvl="3" rtl="0">
              <a:spcBef>
                <a:spcPts val="1600"/>
              </a:spcBef>
              <a:spcAft>
                <a:spcPts val="0"/>
              </a:spcAft>
              <a:buClr>
                <a:schemeClr val="accent5"/>
              </a:buClr>
              <a:buSzPts val="2200"/>
              <a:buNone/>
              <a:defRPr sz="2200">
                <a:solidFill>
                  <a:schemeClr val="accent5"/>
                </a:solidFill>
              </a:defRPr>
            </a:lvl4pPr>
            <a:lvl5pPr lvl="4" rtl="0">
              <a:spcBef>
                <a:spcPts val="1600"/>
              </a:spcBef>
              <a:spcAft>
                <a:spcPts val="0"/>
              </a:spcAft>
              <a:buClr>
                <a:schemeClr val="accent5"/>
              </a:buClr>
              <a:buSzPts val="2200"/>
              <a:buNone/>
              <a:defRPr sz="2200">
                <a:solidFill>
                  <a:schemeClr val="accent5"/>
                </a:solidFill>
              </a:defRPr>
            </a:lvl5pPr>
            <a:lvl6pPr lvl="5" rtl="0">
              <a:spcBef>
                <a:spcPts val="1600"/>
              </a:spcBef>
              <a:spcAft>
                <a:spcPts val="0"/>
              </a:spcAft>
              <a:buClr>
                <a:schemeClr val="accent5"/>
              </a:buClr>
              <a:buSzPts val="2200"/>
              <a:buNone/>
              <a:defRPr sz="2200">
                <a:solidFill>
                  <a:schemeClr val="accent5"/>
                </a:solidFill>
              </a:defRPr>
            </a:lvl6pPr>
            <a:lvl7pPr lvl="6" rtl="0">
              <a:spcBef>
                <a:spcPts val="1600"/>
              </a:spcBef>
              <a:spcAft>
                <a:spcPts val="0"/>
              </a:spcAft>
              <a:buClr>
                <a:schemeClr val="accent5"/>
              </a:buClr>
              <a:buSzPts val="2200"/>
              <a:buNone/>
              <a:defRPr sz="2200">
                <a:solidFill>
                  <a:schemeClr val="accent5"/>
                </a:solidFill>
              </a:defRPr>
            </a:lvl7pPr>
            <a:lvl8pPr lvl="7" rtl="0">
              <a:spcBef>
                <a:spcPts val="1600"/>
              </a:spcBef>
              <a:spcAft>
                <a:spcPts val="0"/>
              </a:spcAft>
              <a:buClr>
                <a:schemeClr val="accent5"/>
              </a:buClr>
              <a:buSzPts val="2200"/>
              <a:buNone/>
              <a:defRPr sz="2200">
                <a:solidFill>
                  <a:schemeClr val="accent5"/>
                </a:solidFill>
              </a:defRPr>
            </a:lvl8pPr>
            <a:lvl9pPr lvl="8" rtl="0">
              <a:spcBef>
                <a:spcPts val="1600"/>
              </a:spcBef>
              <a:spcAft>
                <a:spcPts val="1600"/>
              </a:spcAft>
              <a:buClr>
                <a:schemeClr val="accent5"/>
              </a:buClr>
              <a:buSzPts val="2200"/>
              <a:buNone/>
              <a:defRPr sz="2200">
                <a:solidFill>
                  <a:schemeClr val="accent5"/>
                </a:solidFill>
              </a:defRPr>
            </a:lvl9pPr>
          </a:lstStyle>
          <a:p>
            <a:endParaRPr/>
          </a:p>
        </p:txBody>
      </p:sp>
      <p:sp>
        <p:nvSpPr>
          <p:cNvPr id="40" name="Google Shape;40;p5"/>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 name="Google Shape;41;p5"/>
          <p:cNvSpPr/>
          <p:nvPr/>
        </p:nvSpPr>
        <p:spPr>
          <a:xfrm rot="10800000">
            <a:off x="8693271" y="4148087"/>
            <a:ext cx="1356217" cy="135621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rot="10800000">
            <a:off x="-499376" y="-305318"/>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9"/>
        <p:cNvGrpSpPr/>
        <p:nvPr/>
      </p:nvGrpSpPr>
      <p:grpSpPr>
        <a:xfrm>
          <a:off x="0" y="0"/>
          <a:ext cx="0" cy="0"/>
          <a:chOff x="0" y="0"/>
          <a:chExt cx="0" cy="0"/>
        </a:xfrm>
      </p:grpSpPr>
      <p:sp>
        <p:nvSpPr>
          <p:cNvPr id="50" name="Google Shape;50;p7"/>
          <p:cNvSpPr txBox="1">
            <a:spLocks noGrp="1"/>
          </p:cNvSpPr>
          <p:nvPr>
            <p:ph type="body" idx="1"/>
          </p:nvPr>
        </p:nvSpPr>
        <p:spPr>
          <a:xfrm>
            <a:off x="1470600" y="1527925"/>
            <a:ext cx="6202800" cy="23157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sz="1600"/>
            </a:lvl1pPr>
            <a:lvl2pPr marL="914400" lvl="1" indent="-317500" rtl="0">
              <a:spcBef>
                <a:spcPts val="1600"/>
              </a:spcBef>
              <a:spcAft>
                <a:spcPts val="0"/>
              </a:spcAft>
              <a:buSzPts val="1400"/>
              <a:buChar char="○"/>
              <a:defRPr sz="1200"/>
            </a:lvl2pPr>
            <a:lvl3pPr marL="1371600" lvl="2" indent="-317500" rtl="0">
              <a:spcBef>
                <a:spcPts val="1600"/>
              </a:spcBef>
              <a:spcAft>
                <a:spcPts val="0"/>
              </a:spcAft>
              <a:buSzPts val="1400"/>
              <a:buChar char="■"/>
              <a:defRPr sz="1200"/>
            </a:lvl3pPr>
            <a:lvl4pPr marL="1828800" lvl="3" indent="-317500" rtl="0">
              <a:spcBef>
                <a:spcPts val="1600"/>
              </a:spcBef>
              <a:spcAft>
                <a:spcPts val="0"/>
              </a:spcAft>
              <a:buSzPts val="1400"/>
              <a:buChar char="●"/>
              <a:defRPr sz="1200"/>
            </a:lvl4pPr>
            <a:lvl5pPr marL="2286000" lvl="4" indent="-317500" rtl="0">
              <a:spcBef>
                <a:spcPts val="1600"/>
              </a:spcBef>
              <a:spcAft>
                <a:spcPts val="0"/>
              </a:spcAft>
              <a:buSzPts val="1400"/>
              <a:buChar char="○"/>
              <a:defRPr sz="1200"/>
            </a:lvl5pPr>
            <a:lvl6pPr marL="2743200" lvl="5" indent="-317500" rtl="0">
              <a:spcBef>
                <a:spcPts val="1600"/>
              </a:spcBef>
              <a:spcAft>
                <a:spcPts val="0"/>
              </a:spcAft>
              <a:buSzPts val="1400"/>
              <a:buChar char="■"/>
              <a:defRPr sz="1200"/>
            </a:lvl6pPr>
            <a:lvl7pPr marL="3200400" lvl="6" indent="-317500" rtl="0">
              <a:spcBef>
                <a:spcPts val="1600"/>
              </a:spcBef>
              <a:spcAft>
                <a:spcPts val="0"/>
              </a:spcAft>
              <a:buSzPts val="1400"/>
              <a:buChar char="●"/>
              <a:defRPr sz="1200"/>
            </a:lvl7pPr>
            <a:lvl8pPr marL="3657600" lvl="7" indent="-317500" rtl="0">
              <a:spcBef>
                <a:spcPts val="1600"/>
              </a:spcBef>
              <a:spcAft>
                <a:spcPts val="0"/>
              </a:spcAft>
              <a:buSzPts val="1400"/>
              <a:buChar char="○"/>
              <a:defRPr sz="1200"/>
            </a:lvl8pPr>
            <a:lvl9pPr marL="4114800" lvl="8" indent="-317500" rtl="0">
              <a:spcBef>
                <a:spcPts val="1600"/>
              </a:spcBef>
              <a:spcAft>
                <a:spcPts val="1600"/>
              </a:spcAft>
              <a:buSzPts val="1400"/>
              <a:buChar char="■"/>
              <a:defRPr sz="1200"/>
            </a:lvl9pPr>
          </a:lstStyle>
          <a:p>
            <a:endParaRPr/>
          </a:p>
        </p:txBody>
      </p:sp>
      <p:sp>
        <p:nvSpPr>
          <p:cNvPr id="51" name="Google Shape;51;p7"/>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7"/>
          <p:cNvSpPr/>
          <p:nvPr/>
        </p:nvSpPr>
        <p:spPr>
          <a:xfrm flipH="1">
            <a:off x="6753751" y="0"/>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p:nvPr/>
        </p:nvSpPr>
        <p:spPr>
          <a:xfrm>
            <a:off x="-1640425" y="2805775"/>
            <a:ext cx="2276400" cy="22764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p:nvPr/>
        </p:nvSpPr>
        <p:spPr>
          <a:xfrm>
            <a:off x="8499150" y="467150"/>
            <a:ext cx="528444" cy="528444"/>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flipH="1">
            <a:off x="0" y="445500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1681200" y="1470409"/>
            <a:ext cx="5781600" cy="22305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58" name="Google Shape;58;p8"/>
          <p:cNvSpPr/>
          <p:nvPr/>
        </p:nvSpPr>
        <p:spPr>
          <a:xfrm rot="10800000">
            <a:off x="6753751" y="4570793"/>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8"/>
          <p:cNvSpPr/>
          <p:nvPr/>
        </p:nvSpPr>
        <p:spPr>
          <a:xfrm rot="10800000" flipH="1">
            <a:off x="8480100" y="3238509"/>
            <a:ext cx="1171138" cy="1171138"/>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rot="10800000">
            <a:off x="0" y="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rot="10800000" flipH="1">
            <a:off x="-878425" y="117001"/>
            <a:ext cx="1383300" cy="13833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2"/>
        <p:cNvGrpSpPr/>
        <p:nvPr/>
      </p:nvGrpSpPr>
      <p:grpSpPr>
        <a:xfrm>
          <a:off x="0" y="0"/>
          <a:ext cx="0" cy="0"/>
          <a:chOff x="0" y="0"/>
          <a:chExt cx="0" cy="0"/>
        </a:xfrm>
      </p:grpSpPr>
      <p:sp>
        <p:nvSpPr>
          <p:cNvPr id="63" name="Google Shape;63;p9"/>
          <p:cNvSpPr txBox="1">
            <a:spLocks noGrp="1"/>
          </p:cNvSpPr>
          <p:nvPr>
            <p:ph type="title"/>
          </p:nvPr>
        </p:nvSpPr>
        <p:spPr>
          <a:xfrm>
            <a:off x="710100" y="1169575"/>
            <a:ext cx="38370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4" name="Google Shape;64;p9"/>
          <p:cNvSpPr txBox="1">
            <a:spLocks noGrp="1"/>
          </p:cNvSpPr>
          <p:nvPr>
            <p:ph type="subTitle" idx="1"/>
          </p:nvPr>
        </p:nvSpPr>
        <p:spPr>
          <a:xfrm>
            <a:off x="710100" y="2739475"/>
            <a:ext cx="3837000" cy="1235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5" name="Google Shape;65;p9"/>
          <p:cNvSpPr txBox="1">
            <a:spLocks noGrp="1"/>
          </p:cNvSpPr>
          <p:nvPr>
            <p:ph type="body" idx="2"/>
          </p:nvPr>
        </p:nvSpPr>
        <p:spPr>
          <a:xfrm>
            <a:off x="459632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6" name="Google Shape;66;p9"/>
          <p:cNvSpPr/>
          <p:nvPr/>
        </p:nvSpPr>
        <p:spPr>
          <a:xfrm>
            <a:off x="-109825" y="4039800"/>
            <a:ext cx="1987184" cy="1213853"/>
          </a:xfrm>
          <a:custGeom>
            <a:avLst/>
            <a:gdLst/>
            <a:ahLst/>
            <a:cxnLst/>
            <a:rect l="l" t="t" r="r" b="b"/>
            <a:pathLst>
              <a:path w="19805" h="12098" extrusionOk="0">
                <a:moveTo>
                  <a:pt x="1" y="1"/>
                </a:moveTo>
                <a:lnTo>
                  <a:pt x="1" y="8410"/>
                </a:lnTo>
                <a:cubicBezTo>
                  <a:pt x="1" y="10453"/>
                  <a:pt x="1646" y="12098"/>
                  <a:pt x="3688" y="12098"/>
                </a:cubicBezTo>
                <a:lnTo>
                  <a:pt x="19804" y="12098"/>
                </a:lnTo>
                <a:lnTo>
                  <a:pt x="19008" y="11156"/>
                </a:lnTo>
                <a:cubicBezTo>
                  <a:pt x="17151" y="8927"/>
                  <a:pt x="14406" y="7641"/>
                  <a:pt x="11501" y="7641"/>
                </a:cubicBezTo>
                <a:lnTo>
                  <a:pt x="9790" y="7641"/>
                </a:lnTo>
                <a:lnTo>
                  <a:pt x="5956" y="2852"/>
                </a:lnTo>
                <a:cubicBezTo>
                  <a:pt x="4511" y="1049"/>
                  <a:pt x="2322" y="1"/>
                  <a:pt x="1" y="1"/>
                </a:cubicBezTo>
                <a:close/>
              </a:path>
            </a:pathLst>
          </a:custGeom>
          <a:solidFill>
            <a:srgbClr val="EBCA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9"/>
          <p:cNvSpPr/>
          <p:nvPr/>
        </p:nvSpPr>
        <p:spPr>
          <a:xfrm rot="-5400000">
            <a:off x="7591865" y="51283"/>
            <a:ext cx="1838276" cy="1536906"/>
          </a:xfrm>
          <a:custGeom>
            <a:avLst/>
            <a:gdLst/>
            <a:ahLst/>
            <a:cxnLst/>
            <a:rect l="l" t="t" r="r" b="b"/>
            <a:pathLst>
              <a:path w="23545" h="19685" extrusionOk="0">
                <a:moveTo>
                  <a:pt x="23545" y="1"/>
                </a:moveTo>
                <a:cubicBezTo>
                  <a:pt x="21250" y="1"/>
                  <a:pt x="19088" y="1115"/>
                  <a:pt x="17735" y="2972"/>
                </a:cubicBezTo>
                <a:lnTo>
                  <a:pt x="10904" y="12442"/>
                </a:lnTo>
                <a:lnTo>
                  <a:pt x="10798" y="12442"/>
                </a:lnTo>
                <a:cubicBezTo>
                  <a:pt x="7442" y="12442"/>
                  <a:pt x="4299" y="14008"/>
                  <a:pt x="2269" y="16674"/>
                </a:cubicBezTo>
                <a:lnTo>
                  <a:pt x="1" y="19685"/>
                </a:lnTo>
                <a:lnTo>
                  <a:pt x="19539" y="19685"/>
                </a:lnTo>
                <a:cubicBezTo>
                  <a:pt x="21754" y="19685"/>
                  <a:pt x="23545" y="17894"/>
                  <a:pt x="23545" y="15679"/>
                </a:cubicBezTo>
                <a:lnTo>
                  <a:pt x="23545" y="1"/>
                </a:lnTo>
                <a:close/>
              </a:path>
            </a:pathLst>
          </a:custGeom>
          <a:solidFill>
            <a:srgbClr val="EBCA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a:off x="-928001" y="-505343"/>
            <a:ext cx="1356217" cy="1356217"/>
          </a:xfrm>
          <a:custGeom>
            <a:avLst/>
            <a:gdLst/>
            <a:ahLst/>
            <a:cxnLst/>
            <a:rect l="l" t="t" r="r" b="b"/>
            <a:pathLst>
              <a:path w="15971" h="15971" fill="none" extrusionOk="0">
                <a:moveTo>
                  <a:pt x="15971" y="7986"/>
                </a:moveTo>
                <a:cubicBezTo>
                  <a:pt x="15971" y="12390"/>
                  <a:pt x="12389" y="15971"/>
                  <a:pt x="7986" y="15971"/>
                </a:cubicBezTo>
                <a:cubicBezTo>
                  <a:pt x="3569" y="15971"/>
                  <a:pt x="0" y="12390"/>
                  <a:pt x="0" y="7986"/>
                </a:cubicBezTo>
                <a:cubicBezTo>
                  <a:pt x="0" y="3569"/>
                  <a:pt x="3569" y="1"/>
                  <a:pt x="7986" y="1"/>
                </a:cubicBezTo>
                <a:cubicBezTo>
                  <a:pt x="12389" y="1"/>
                  <a:pt x="15971" y="3569"/>
                  <a:pt x="15971" y="7986"/>
                </a:cubicBezTo>
                <a:close/>
              </a:path>
            </a:pathLst>
          </a:custGeom>
          <a:noFill/>
          <a:ln w="19050" cap="flat" cmpd="sng">
            <a:solidFill>
              <a:schemeClr val="accent4"/>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a:off x="8569779" y="4346120"/>
            <a:ext cx="1051084" cy="958159"/>
          </a:xfrm>
          <a:custGeom>
            <a:avLst/>
            <a:gdLst/>
            <a:ahLst/>
            <a:cxnLst/>
            <a:rect l="l" t="t" r="r" b="b"/>
            <a:pathLst>
              <a:path w="18505" h="16869" extrusionOk="0">
                <a:moveTo>
                  <a:pt x="9252" y="0"/>
                </a:moveTo>
                <a:cubicBezTo>
                  <a:pt x="7094" y="0"/>
                  <a:pt x="4935" y="823"/>
                  <a:pt x="3290" y="2467"/>
                </a:cubicBezTo>
                <a:cubicBezTo>
                  <a:pt x="1" y="5770"/>
                  <a:pt x="1" y="11102"/>
                  <a:pt x="3290" y="14392"/>
                </a:cubicBezTo>
                <a:cubicBezTo>
                  <a:pt x="4935" y="16043"/>
                  <a:pt x="7094" y="16869"/>
                  <a:pt x="9252" y="16869"/>
                </a:cubicBezTo>
                <a:cubicBezTo>
                  <a:pt x="11411" y="16869"/>
                  <a:pt x="13570" y="16043"/>
                  <a:pt x="15215" y="14392"/>
                </a:cubicBezTo>
                <a:cubicBezTo>
                  <a:pt x="18504" y="11102"/>
                  <a:pt x="18504" y="5770"/>
                  <a:pt x="15215" y="2467"/>
                </a:cubicBezTo>
                <a:cubicBezTo>
                  <a:pt x="13570" y="823"/>
                  <a:pt x="11411" y="0"/>
                  <a:pt x="9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TITLE_ONLY_1_2">
    <p:spTree>
      <p:nvGrpSpPr>
        <p:cNvPr id="1" name="Shape 85"/>
        <p:cNvGrpSpPr/>
        <p:nvPr/>
      </p:nvGrpSpPr>
      <p:grpSpPr>
        <a:xfrm>
          <a:off x="0" y="0"/>
          <a:ext cx="0" cy="0"/>
          <a:chOff x="0" y="0"/>
          <a:chExt cx="0" cy="0"/>
        </a:xfrm>
      </p:grpSpPr>
      <p:sp>
        <p:nvSpPr>
          <p:cNvPr id="86" name="Google Shape;86;p13"/>
          <p:cNvSpPr txBox="1">
            <a:spLocks noGrp="1"/>
          </p:cNvSpPr>
          <p:nvPr>
            <p:ph type="title" hasCustomPrompt="1"/>
          </p:nvPr>
        </p:nvSpPr>
        <p:spPr>
          <a:xfrm>
            <a:off x="4231600" y="623425"/>
            <a:ext cx="900000" cy="7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2000"/>
              <a:buFont typeface="Open Sans"/>
              <a:buNone/>
              <a:defRPr sz="2500" b="1">
                <a:solidFill>
                  <a:schemeClr val="dk2"/>
                </a:solidFill>
                <a:latin typeface="Open Sans"/>
                <a:ea typeface="Open Sans"/>
                <a:cs typeface="Open Sans"/>
                <a:sym typeface="Open Sans"/>
              </a:defRPr>
            </a:lvl1pPr>
            <a:lvl2pPr lvl="1"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2pPr>
            <a:lvl3pPr lvl="2"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3pPr>
            <a:lvl4pPr lvl="3"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4pPr>
            <a:lvl5pPr lvl="4"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5pPr>
            <a:lvl6pPr lvl="5"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6pPr>
            <a:lvl7pPr lvl="6"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7pPr>
            <a:lvl8pPr lvl="7"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8pPr>
            <a:lvl9pPr lvl="8"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9pPr>
          </a:lstStyle>
          <a:p>
            <a:r>
              <a:t>xx%</a:t>
            </a:r>
          </a:p>
        </p:txBody>
      </p:sp>
      <p:sp>
        <p:nvSpPr>
          <p:cNvPr id="87" name="Google Shape;87;p13"/>
          <p:cNvSpPr txBox="1">
            <a:spLocks noGrp="1"/>
          </p:cNvSpPr>
          <p:nvPr>
            <p:ph type="title" idx="2" hasCustomPrompt="1"/>
          </p:nvPr>
        </p:nvSpPr>
        <p:spPr>
          <a:xfrm>
            <a:off x="4231600" y="1656185"/>
            <a:ext cx="900000" cy="7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2000"/>
              <a:buFont typeface="Open Sans"/>
              <a:buNone/>
              <a:defRPr sz="2500" b="1">
                <a:solidFill>
                  <a:schemeClr val="dk2"/>
                </a:solidFill>
                <a:latin typeface="Open Sans"/>
                <a:ea typeface="Open Sans"/>
                <a:cs typeface="Open Sans"/>
                <a:sym typeface="Open Sans"/>
              </a:defRPr>
            </a:lvl1pPr>
            <a:lvl2pPr lvl="1"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2pPr>
            <a:lvl3pPr lvl="2"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3pPr>
            <a:lvl4pPr lvl="3"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4pPr>
            <a:lvl5pPr lvl="4"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5pPr>
            <a:lvl6pPr lvl="5"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6pPr>
            <a:lvl7pPr lvl="6"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7pPr>
            <a:lvl8pPr lvl="7"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8pPr>
            <a:lvl9pPr lvl="8"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9pPr>
          </a:lstStyle>
          <a:p>
            <a:r>
              <a:t>xx%</a:t>
            </a:r>
          </a:p>
        </p:txBody>
      </p:sp>
      <p:sp>
        <p:nvSpPr>
          <p:cNvPr id="88" name="Google Shape;88;p13"/>
          <p:cNvSpPr txBox="1">
            <a:spLocks noGrp="1"/>
          </p:cNvSpPr>
          <p:nvPr>
            <p:ph type="title" idx="3" hasCustomPrompt="1"/>
          </p:nvPr>
        </p:nvSpPr>
        <p:spPr>
          <a:xfrm>
            <a:off x="4231600" y="2689257"/>
            <a:ext cx="900000" cy="7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2000"/>
              <a:buFont typeface="Open Sans"/>
              <a:buNone/>
              <a:defRPr sz="2500" b="1">
                <a:solidFill>
                  <a:schemeClr val="dk2"/>
                </a:solidFill>
                <a:latin typeface="Open Sans"/>
                <a:ea typeface="Open Sans"/>
                <a:cs typeface="Open Sans"/>
                <a:sym typeface="Open Sans"/>
              </a:defRPr>
            </a:lvl1pPr>
            <a:lvl2pPr lvl="1"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2pPr>
            <a:lvl3pPr lvl="2"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3pPr>
            <a:lvl4pPr lvl="3"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4pPr>
            <a:lvl5pPr lvl="4"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5pPr>
            <a:lvl6pPr lvl="5"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6pPr>
            <a:lvl7pPr lvl="6"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7pPr>
            <a:lvl8pPr lvl="7"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8pPr>
            <a:lvl9pPr lvl="8"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9pPr>
          </a:lstStyle>
          <a:p>
            <a:r>
              <a:t>xx%</a:t>
            </a:r>
          </a:p>
        </p:txBody>
      </p:sp>
      <p:sp>
        <p:nvSpPr>
          <p:cNvPr id="89" name="Google Shape;89;p13"/>
          <p:cNvSpPr txBox="1">
            <a:spLocks noGrp="1"/>
          </p:cNvSpPr>
          <p:nvPr>
            <p:ph type="title" idx="4" hasCustomPrompt="1"/>
          </p:nvPr>
        </p:nvSpPr>
        <p:spPr>
          <a:xfrm>
            <a:off x="4231600" y="3730761"/>
            <a:ext cx="900000" cy="79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2000"/>
              <a:buFont typeface="Open Sans"/>
              <a:buNone/>
              <a:defRPr sz="2500" b="1">
                <a:solidFill>
                  <a:schemeClr val="dk2"/>
                </a:solidFill>
                <a:latin typeface="Open Sans"/>
                <a:ea typeface="Open Sans"/>
                <a:cs typeface="Open Sans"/>
                <a:sym typeface="Open Sans"/>
              </a:defRPr>
            </a:lvl1pPr>
            <a:lvl2pPr lvl="1"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2pPr>
            <a:lvl3pPr lvl="2"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3pPr>
            <a:lvl4pPr lvl="3"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4pPr>
            <a:lvl5pPr lvl="4"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5pPr>
            <a:lvl6pPr lvl="5"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6pPr>
            <a:lvl7pPr lvl="6"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7pPr>
            <a:lvl8pPr lvl="7"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8pPr>
            <a:lvl9pPr lvl="8" algn="ctr" rtl="0">
              <a:spcBef>
                <a:spcPts val="0"/>
              </a:spcBef>
              <a:spcAft>
                <a:spcPts val="0"/>
              </a:spcAft>
              <a:buClr>
                <a:schemeClr val="dk2"/>
              </a:buClr>
              <a:buSzPts val="2000"/>
              <a:buFont typeface="Open Sans"/>
              <a:buNone/>
              <a:defRPr sz="2000" b="1">
                <a:solidFill>
                  <a:schemeClr val="dk2"/>
                </a:solidFill>
                <a:latin typeface="Open Sans"/>
                <a:ea typeface="Open Sans"/>
                <a:cs typeface="Open Sans"/>
                <a:sym typeface="Open Sans"/>
              </a:defRPr>
            </a:lvl9pPr>
          </a:lstStyle>
          <a:p>
            <a:r>
              <a:t>xx%</a:t>
            </a:r>
          </a:p>
        </p:txBody>
      </p:sp>
      <p:sp>
        <p:nvSpPr>
          <p:cNvPr id="90" name="Google Shape;90;p13"/>
          <p:cNvSpPr txBox="1">
            <a:spLocks noGrp="1"/>
          </p:cNvSpPr>
          <p:nvPr>
            <p:ph type="subTitle" idx="1"/>
          </p:nvPr>
        </p:nvSpPr>
        <p:spPr>
          <a:xfrm>
            <a:off x="5177225" y="758875"/>
            <a:ext cx="3046800" cy="2448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b="1"/>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1" name="Google Shape;91;p13"/>
          <p:cNvSpPr txBox="1">
            <a:spLocks noGrp="1"/>
          </p:cNvSpPr>
          <p:nvPr>
            <p:ph type="subTitle" idx="5"/>
          </p:nvPr>
        </p:nvSpPr>
        <p:spPr>
          <a:xfrm>
            <a:off x="5177225" y="1043600"/>
            <a:ext cx="3046800" cy="244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92" name="Google Shape;92;p13"/>
          <p:cNvSpPr txBox="1">
            <a:spLocks noGrp="1"/>
          </p:cNvSpPr>
          <p:nvPr>
            <p:ph type="subTitle" idx="6"/>
          </p:nvPr>
        </p:nvSpPr>
        <p:spPr>
          <a:xfrm>
            <a:off x="5177225" y="1787517"/>
            <a:ext cx="3046800" cy="2448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b="1"/>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3" name="Google Shape;93;p13"/>
          <p:cNvSpPr txBox="1">
            <a:spLocks noGrp="1"/>
          </p:cNvSpPr>
          <p:nvPr>
            <p:ph type="subTitle" idx="7"/>
          </p:nvPr>
        </p:nvSpPr>
        <p:spPr>
          <a:xfrm>
            <a:off x="5177225" y="2072243"/>
            <a:ext cx="3046800" cy="244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94" name="Google Shape;94;p13"/>
          <p:cNvSpPr txBox="1">
            <a:spLocks noGrp="1"/>
          </p:cNvSpPr>
          <p:nvPr>
            <p:ph type="subTitle" idx="8"/>
          </p:nvPr>
        </p:nvSpPr>
        <p:spPr>
          <a:xfrm>
            <a:off x="5177225" y="2821536"/>
            <a:ext cx="3046800" cy="2448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b="1"/>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5" name="Google Shape;95;p13"/>
          <p:cNvSpPr txBox="1">
            <a:spLocks noGrp="1"/>
          </p:cNvSpPr>
          <p:nvPr>
            <p:ph type="subTitle" idx="9"/>
          </p:nvPr>
        </p:nvSpPr>
        <p:spPr>
          <a:xfrm>
            <a:off x="5177225" y="3106262"/>
            <a:ext cx="3046800" cy="244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96" name="Google Shape;96;p13"/>
          <p:cNvSpPr txBox="1">
            <a:spLocks noGrp="1"/>
          </p:cNvSpPr>
          <p:nvPr>
            <p:ph type="subTitle" idx="13"/>
          </p:nvPr>
        </p:nvSpPr>
        <p:spPr>
          <a:xfrm>
            <a:off x="5177225" y="3865592"/>
            <a:ext cx="3046800" cy="2448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b="1"/>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7" name="Google Shape;97;p13"/>
          <p:cNvSpPr txBox="1">
            <a:spLocks noGrp="1"/>
          </p:cNvSpPr>
          <p:nvPr>
            <p:ph type="subTitle" idx="14"/>
          </p:nvPr>
        </p:nvSpPr>
        <p:spPr>
          <a:xfrm>
            <a:off x="5177225" y="4150318"/>
            <a:ext cx="3046800" cy="244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98" name="Google Shape;98;p13"/>
          <p:cNvSpPr txBox="1">
            <a:spLocks noGrp="1"/>
          </p:cNvSpPr>
          <p:nvPr>
            <p:ph type="title" idx="15"/>
          </p:nvPr>
        </p:nvSpPr>
        <p:spPr>
          <a:xfrm>
            <a:off x="580225" y="1994250"/>
            <a:ext cx="2687100" cy="116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13"/>
          <p:cNvSpPr/>
          <p:nvPr/>
        </p:nvSpPr>
        <p:spPr>
          <a:xfrm>
            <a:off x="0" y="0"/>
            <a:ext cx="2704870" cy="648066"/>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236200" y="648075"/>
            <a:ext cx="66900" cy="67650"/>
          </a:xfrm>
          <a:custGeom>
            <a:avLst/>
            <a:gdLst/>
            <a:ahLst/>
            <a:cxnLst/>
            <a:rect l="l" t="t" r="r" b="b"/>
            <a:pathLst>
              <a:path w="2676" h="2706" extrusionOk="0">
                <a:moveTo>
                  <a:pt x="2676" y="1338"/>
                </a:moveTo>
                <a:cubicBezTo>
                  <a:pt x="2676" y="2098"/>
                  <a:pt x="2098" y="2706"/>
                  <a:pt x="1338" y="2706"/>
                </a:cubicBezTo>
                <a:cubicBezTo>
                  <a:pt x="609" y="2706"/>
                  <a:pt x="1" y="2098"/>
                  <a:pt x="1" y="1338"/>
                </a:cubicBezTo>
                <a:cubicBezTo>
                  <a:pt x="1" y="609"/>
                  <a:pt x="609" y="1"/>
                  <a:pt x="1338" y="1"/>
                </a:cubicBezTo>
                <a:cubicBezTo>
                  <a:pt x="2098" y="1"/>
                  <a:pt x="2676" y="609"/>
                  <a:pt x="2676" y="133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p:nvPr/>
        </p:nvSpPr>
        <p:spPr>
          <a:xfrm rot="-3600024" flipH="1">
            <a:off x="7775832" y="4404962"/>
            <a:ext cx="1953002" cy="1038942"/>
          </a:xfrm>
          <a:custGeom>
            <a:avLst/>
            <a:gdLst/>
            <a:ahLst/>
            <a:cxnLst/>
            <a:rect l="l" t="t" r="r" b="b"/>
            <a:pathLst>
              <a:path w="28056" h="14925" extrusionOk="0">
                <a:moveTo>
                  <a:pt x="19392" y="426"/>
                </a:moveTo>
                <a:cubicBezTo>
                  <a:pt x="19210" y="456"/>
                  <a:pt x="19058" y="487"/>
                  <a:pt x="18876" y="517"/>
                </a:cubicBezTo>
                <a:cubicBezTo>
                  <a:pt x="17265" y="882"/>
                  <a:pt x="15775" y="1642"/>
                  <a:pt x="14529" y="2736"/>
                </a:cubicBezTo>
                <a:cubicBezTo>
                  <a:pt x="13253" y="3861"/>
                  <a:pt x="12128" y="5289"/>
                  <a:pt x="10608" y="6140"/>
                </a:cubicBezTo>
                <a:cubicBezTo>
                  <a:pt x="8754" y="7174"/>
                  <a:pt x="6657" y="6657"/>
                  <a:pt x="4651" y="6839"/>
                </a:cubicBezTo>
                <a:cubicBezTo>
                  <a:pt x="3465" y="6931"/>
                  <a:pt x="2158" y="7356"/>
                  <a:pt x="1429" y="8359"/>
                </a:cubicBezTo>
                <a:cubicBezTo>
                  <a:pt x="0" y="10365"/>
                  <a:pt x="1611" y="12341"/>
                  <a:pt x="3374" y="13374"/>
                </a:cubicBezTo>
                <a:cubicBezTo>
                  <a:pt x="5532" y="14651"/>
                  <a:pt x="8207" y="14894"/>
                  <a:pt x="10669" y="14925"/>
                </a:cubicBezTo>
                <a:cubicBezTo>
                  <a:pt x="12918" y="14925"/>
                  <a:pt x="15198" y="14681"/>
                  <a:pt x="17356" y="14013"/>
                </a:cubicBezTo>
                <a:cubicBezTo>
                  <a:pt x="20304" y="13101"/>
                  <a:pt x="23587" y="11520"/>
                  <a:pt x="25806" y="9332"/>
                </a:cubicBezTo>
                <a:cubicBezTo>
                  <a:pt x="27417" y="7721"/>
                  <a:pt x="28055" y="5107"/>
                  <a:pt x="26931" y="3040"/>
                </a:cubicBezTo>
                <a:cubicBezTo>
                  <a:pt x="25532" y="517"/>
                  <a:pt x="21976" y="0"/>
                  <a:pt x="19392" y="42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a:off x="252925" y="801575"/>
            <a:ext cx="294100" cy="294100"/>
          </a:xfrm>
          <a:custGeom>
            <a:avLst/>
            <a:gdLst/>
            <a:ahLst/>
            <a:cxnLst/>
            <a:rect l="l" t="t" r="r" b="b"/>
            <a:pathLst>
              <a:path w="11764" h="11764" extrusionOk="0">
                <a:moveTo>
                  <a:pt x="11764" y="5897"/>
                </a:moveTo>
                <a:cubicBezTo>
                  <a:pt x="11764" y="9119"/>
                  <a:pt x="9119" y="11764"/>
                  <a:pt x="5867" y="11764"/>
                </a:cubicBezTo>
                <a:cubicBezTo>
                  <a:pt x="2645" y="11764"/>
                  <a:pt x="0" y="9119"/>
                  <a:pt x="0" y="5897"/>
                </a:cubicBezTo>
                <a:cubicBezTo>
                  <a:pt x="0" y="2645"/>
                  <a:pt x="2645" y="1"/>
                  <a:pt x="5867" y="1"/>
                </a:cubicBezTo>
                <a:cubicBezTo>
                  <a:pt x="9119" y="1"/>
                  <a:pt x="11764" y="2645"/>
                  <a:pt x="11764" y="58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a:off x="8541800" y="3243925"/>
            <a:ext cx="1305000" cy="13050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2">
  <p:cSld name="CAPTION_ONLY_1_1">
    <p:spTree>
      <p:nvGrpSpPr>
        <p:cNvPr id="1" name="Shape 110"/>
        <p:cNvGrpSpPr/>
        <p:nvPr/>
      </p:nvGrpSpPr>
      <p:grpSpPr>
        <a:xfrm>
          <a:off x="0" y="0"/>
          <a:ext cx="0" cy="0"/>
          <a:chOff x="0" y="0"/>
          <a:chExt cx="0" cy="0"/>
        </a:xfrm>
      </p:grpSpPr>
      <p:sp>
        <p:nvSpPr>
          <p:cNvPr id="111" name="Google Shape;111;p15"/>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2" name="Google Shape;112;p15"/>
          <p:cNvSpPr/>
          <p:nvPr/>
        </p:nvSpPr>
        <p:spPr>
          <a:xfrm rot="10800000">
            <a:off x="-297734" y="-114863"/>
            <a:ext cx="1671684" cy="918013"/>
          </a:xfrm>
          <a:custGeom>
            <a:avLst/>
            <a:gdLst/>
            <a:ahLst/>
            <a:cxnLst/>
            <a:rect l="l" t="t" r="r" b="b"/>
            <a:pathLst>
              <a:path w="51643" h="28360" extrusionOk="0">
                <a:moveTo>
                  <a:pt x="882" y="25168"/>
                </a:moveTo>
                <a:cubicBezTo>
                  <a:pt x="1459" y="24317"/>
                  <a:pt x="2280" y="23709"/>
                  <a:pt x="3131" y="23192"/>
                </a:cubicBezTo>
                <a:cubicBezTo>
                  <a:pt x="5532" y="21703"/>
                  <a:pt x="8268" y="20761"/>
                  <a:pt x="11095" y="20518"/>
                </a:cubicBezTo>
                <a:cubicBezTo>
                  <a:pt x="13861" y="20274"/>
                  <a:pt x="16627" y="20639"/>
                  <a:pt x="19393" y="20670"/>
                </a:cubicBezTo>
                <a:cubicBezTo>
                  <a:pt x="21155" y="20700"/>
                  <a:pt x="23010" y="20578"/>
                  <a:pt x="24590" y="19788"/>
                </a:cubicBezTo>
                <a:cubicBezTo>
                  <a:pt x="26870" y="18633"/>
                  <a:pt x="28298" y="16262"/>
                  <a:pt x="29241" y="13891"/>
                </a:cubicBezTo>
                <a:cubicBezTo>
                  <a:pt x="30183" y="11520"/>
                  <a:pt x="30761" y="8998"/>
                  <a:pt x="31976" y="6748"/>
                </a:cubicBezTo>
                <a:cubicBezTo>
                  <a:pt x="33375" y="4165"/>
                  <a:pt x="35654" y="2007"/>
                  <a:pt x="38451" y="1004"/>
                </a:cubicBezTo>
                <a:cubicBezTo>
                  <a:pt x="41217" y="1"/>
                  <a:pt x="44469" y="244"/>
                  <a:pt x="46931" y="1885"/>
                </a:cubicBezTo>
                <a:cubicBezTo>
                  <a:pt x="49180" y="3374"/>
                  <a:pt x="50609" y="5897"/>
                  <a:pt x="51126" y="8542"/>
                </a:cubicBezTo>
                <a:cubicBezTo>
                  <a:pt x="51642" y="11186"/>
                  <a:pt x="51308" y="13952"/>
                  <a:pt x="50518" y="16505"/>
                </a:cubicBezTo>
                <a:cubicBezTo>
                  <a:pt x="48937" y="21642"/>
                  <a:pt x="45168" y="26475"/>
                  <a:pt x="39910" y="27661"/>
                </a:cubicBezTo>
                <a:cubicBezTo>
                  <a:pt x="36718" y="28360"/>
                  <a:pt x="33405" y="27691"/>
                  <a:pt x="30183" y="27174"/>
                </a:cubicBezTo>
                <a:cubicBezTo>
                  <a:pt x="21915" y="25867"/>
                  <a:pt x="13435" y="25806"/>
                  <a:pt x="5137" y="26961"/>
                </a:cubicBezTo>
                <a:cubicBezTo>
                  <a:pt x="4012" y="27113"/>
                  <a:pt x="2888" y="27296"/>
                  <a:pt x="1824" y="27630"/>
                </a:cubicBezTo>
                <a:cubicBezTo>
                  <a:pt x="1186" y="27843"/>
                  <a:pt x="547" y="28299"/>
                  <a:pt x="243" y="27509"/>
                </a:cubicBezTo>
                <a:cubicBezTo>
                  <a:pt x="0" y="26809"/>
                  <a:pt x="517" y="25715"/>
                  <a:pt x="882" y="2516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rot="7200014">
            <a:off x="8207285" y="4148923"/>
            <a:ext cx="1601609" cy="1175554"/>
          </a:xfrm>
          <a:custGeom>
            <a:avLst/>
            <a:gdLst/>
            <a:ahLst/>
            <a:cxnLst/>
            <a:rect l="l" t="t" r="r" b="b"/>
            <a:pathLst>
              <a:path w="42159" h="30944" extrusionOk="0">
                <a:moveTo>
                  <a:pt x="5988" y="9819"/>
                </a:moveTo>
                <a:cubicBezTo>
                  <a:pt x="5988" y="9819"/>
                  <a:pt x="12402" y="1"/>
                  <a:pt x="24195" y="1217"/>
                </a:cubicBezTo>
                <a:cubicBezTo>
                  <a:pt x="37387" y="2554"/>
                  <a:pt x="42159" y="19454"/>
                  <a:pt x="38451" y="24804"/>
                </a:cubicBezTo>
                <a:cubicBezTo>
                  <a:pt x="34195" y="30944"/>
                  <a:pt x="27569" y="20305"/>
                  <a:pt x="22037" y="23953"/>
                </a:cubicBezTo>
                <a:cubicBezTo>
                  <a:pt x="16596" y="27539"/>
                  <a:pt x="9727" y="28329"/>
                  <a:pt x="6900" y="25533"/>
                </a:cubicBezTo>
                <a:cubicBezTo>
                  <a:pt x="0" y="18724"/>
                  <a:pt x="5988" y="9819"/>
                  <a:pt x="5988" y="981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8806938" y="3138475"/>
            <a:ext cx="674119" cy="670504"/>
          </a:xfrm>
          <a:custGeom>
            <a:avLst/>
            <a:gdLst/>
            <a:ahLst/>
            <a:cxnLst/>
            <a:rect l="l" t="t" r="r" b="b"/>
            <a:pathLst>
              <a:path w="5594" h="5564" extrusionOk="0">
                <a:moveTo>
                  <a:pt x="5593" y="2767"/>
                </a:moveTo>
                <a:cubicBezTo>
                  <a:pt x="5593" y="4317"/>
                  <a:pt x="4347" y="5563"/>
                  <a:pt x="2797" y="5563"/>
                </a:cubicBezTo>
                <a:cubicBezTo>
                  <a:pt x="1247" y="5563"/>
                  <a:pt x="0" y="4317"/>
                  <a:pt x="0" y="2767"/>
                </a:cubicBezTo>
                <a:cubicBezTo>
                  <a:pt x="0" y="1247"/>
                  <a:pt x="1247" y="1"/>
                  <a:pt x="2797" y="1"/>
                </a:cubicBezTo>
                <a:cubicBezTo>
                  <a:pt x="4347" y="1"/>
                  <a:pt x="5593" y="1247"/>
                  <a:pt x="5593" y="2767"/>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566175" y="297550"/>
            <a:ext cx="294100" cy="294100"/>
          </a:xfrm>
          <a:custGeom>
            <a:avLst/>
            <a:gdLst/>
            <a:ahLst/>
            <a:cxnLst/>
            <a:rect l="l" t="t" r="r" b="b"/>
            <a:pathLst>
              <a:path w="11764" h="11764" extrusionOk="0">
                <a:moveTo>
                  <a:pt x="11764" y="5897"/>
                </a:moveTo>
                <a:cubicBezTo>
                  <a:pt x="11764" y="9119"/>
                  <a:pt x="9119" y="11764"/>
                  <a:pt x="5867" y="11764"/>
                </a:cubicBezTo>
                <a:cubicBezTo>
                  <a:pt x="2645" y="11764"/>
                  <a:pt x="0" y="9119"/>
                  <a:pt x="0" y="5897"/>
                </a:cubicBezTo>
                <a:cubicBezTo>
                  <a:pt x="0" y="2645"/>
                  <a:pt x="2645" y="1"/>
                  <a:pt x="5867" y="1"/>
                </a:cubicBezTo>
                <a:cubicBezTo>
                  <a:pt x="9119" y="1"/>
                  <a:pt x="11764" y="2645"/>
                  <a:pt x="11764" y="58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3">
  <p:cSld name="CAPTION_ONLY_1_1_1">
    <p:spTree>
      <p:nvGrpSpPr>
        <p:cNvPr id="1" name="Shape 116"/>
        <p:cNvGrpSpPr/>
        <p:nvPr/>
      </p:nvGrpSpPr>
      <p:grpSpPr>
        <a:xfrm>
          <a:off x="0" y="0"/>
          <a:ext cx="0" cy="0"/>
          <a:chOff x="0" y="0"/>
          <a:chExt cx="0" cy="0"/>
        </a:xfrm>
      </p:grpSpPr>
      <p:sp>
        <p:nvSpPr>
          <p:cNvPr id="117" name="Google Shape;117;p16"/>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8" name="Google Shape;118;p16"/>
          <p:cNvSpPr/>
          <p:nvPr/>
        </p:nvSpPr>
        <p:spPr>
          <a:xfrm flipH="1">
            <a:off x="6753751" y="0"/>
            <a:ext cx="2390246" cy="572709"/>
          </a:xfrm>
          <a:custGeom>
            <a:avLst/>
            <a:gdLst/>
            <a:ahLst/>
            <a:cxnLst/>
            <a:rect l="l" t="t" r="r" b="b"/>
            <a:pathLst>
              <a:path w="40427" h="9686" extrusionOk="0">
                <a:moveTo>
                  <a:pt x="1" y="0"/>
                </a:moveTo>
                <a:lnTo>
                  <a:pt x="1" y="9058"/>
                </a:lnTo>
                <a:cubicBezTo>
                  <a:pt x="912" y="8420"/>
                  <a:pt x="1824" y="7812"/>
                  <a:pt x="2827" y="7417"/>
                </a:cubicBezTo>
                <a:cubicBezTo>
                  <a:pt x="4328" y="6846"/>
                  <a:pt x="5566" y="6613"/>
                  <a:pt x="6684" y="6613"/>
                </a:cubicBezTo>
                <a:cubicBezTo>
                  <a:pt x="9258" y="6613"/>
                  <a:pt x="11195" y="7850"/>
                  <a:pt x="14226" y="9058"/>
                </a:cubicBezTo>
                <a:cubicBezTo>
                  <a:pt x="15249" y="9459"/>
                  <a:pt x="16382" y="9685"/>
                  <a:pt x="17502" y="9685"/>
                </a:cubicBezTo>
                <a:cubicBezTo>
                  <a:pt x="18678" y="9685"/>
                  <a:pt x="19841" y="9436"/>
                  <a:pt x="20852" y="8876"/>
                </a:cubicBezTo>
                <a:cubicBezTo>
                  <a:pt x="22615" y="7873"/>
                  <a:pt x="23223" y="6657"/>
                  <a:pt x="25290" y="6657"/>
                </a:cubicBezTo>
                <a:cubicBezTo>
                  <a:pt x="25352" y="6656"/>
                  <a:pt x="25413" y="6655"/>
                  <a:pt x="25475" y="6655"/>
                </a:cubicBezTo>
                <a:cubicBezTo>
                  <a:pt x="27711" y="6655"/>
                  <a:pt x="29710" y="7399"/>
                  <a:pt x="31834" y="7399"/>
                </a:cubicBezTo>
                <a:cubicBezTo>
                  <a:pt x="32722" y="7399"/>
                  <a:pt x="33632" y="7269"/>
                  <a:pt x="34591" y="6900"/>
                </a:cubicBezTo>
                <a:cubicBezTo>
                  <a:pt x="37661" y="5745"/>
                  <a:pt x="39545" y="3587"/>
                  <a:pt x="40336" y="456"/>
                </a:cubicBezTo>
                <a:cubicBezTo>
                  <a:pt x="40366" y="304"/>
                  <a:pt x="40396" y="152"/>
                  <a:pt x="40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6"/>
          <p:cNvSpPr/>
          <p:nvPr/>
        </p:nvSpPr>
        <p:spPr>
          <a:xfrm>
            <a:off x="-1640425" y="2805775"/>
            <a:ext cx="2276400" cy="22764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6"/>
          <p:cNvSpPr/>
          <p:nvPr/>
        </p:nvSpPr>
        <p:spPr>
          <a:xfrm>
            <a:off x="8499150" y="467150"/>
            <a:ext cx="528444" cy="528444"/>
          </a:xfrm>
          <a:custGeom>
            <a:avLst/>
            <a:gdLst/>
            <a:ahLst/>
            <a:cxnLst/>
            <a:rect l="l" t="t" r="r" b="b"/>
            <a:pathLst>
              <a:path w="17174" h="17174" extrusionOk="0">
                <a:moveTo>
                  <a:pt x="8481" y="61"/>
                </a:moveTo>
                <a:cubicBezTo>
                  <a:pt x="3769" y="92"/>
                  <a:pt x="0" y="3982"/>
                  <a:pt x="30" y="8694"/>
                </a:cubicBezTo>
                <a:cubicBezTo>
                  <a:pt x="91" y="13405"/>
                  <a:pt x="3952" y="17174"/>
                  <a:pt x="8693" y="17144"/>
                </a:cubicBezTo>
                <a:cubicBezTo>
                  <a:pt x="13405" y="17083"/>
                  <a:pt x="17174" y="13223"/>
                  <a:pt x="17113" y="8481"/>
                </a:cubicBezTo>
                <a:cubicBezTo>
                  <a:pt x="17082" y="3770"/>
                  <a:pt x="13222" y="0"/>
                  <a:pt x="8481" y="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6"/>
          <p:cNvSpPr/>
          <p:nvPr/>
        </p:nvSpPr>
        <p:spPr>
          <a:xfrm flipH="1">
            <a:off x="0" y="4455000"/>
            <a:ext cx="3074544" cy="688502"/>
          </a:xfrm>
          <a:custGeom>
            <a:avLst/>
            <a:gdLst/>
            <a:ahLst/>
            <a:cxnLst/>
            <a:rect l="l" t="t" r="r" b="b"/>
            <a:pathLst>
              <a:path w="37418" h="8379" extrusionOk="0">
                <a:moveTo>
                  <a:pt x="22572" y="1"/>
                </a:moveTo>
                <a:cubicBezTo>
                  <a:pt x="21393" y="1"/>
                  <a:pt x="20222" y="250"/>
                  <a:pt x="19210" y="810"/>
                </a:cubicBezTo>
                <a:cubicBezTo>
                  <a:pt x="17478" y="1813"/>
                  <a:pt x="16840" y="2999"/>
                  <a:pt x="14803" y="3029"/>
                </a:cubicBezTo>
                <a:cubicBezTo>
                  <a:pt x="14741" y="3030"/>
                  <a:pt x="14680" y="3031"/>
                  <a:pt x="14618" y="3031"/>
                </a:cubicBezTo>
                <a:cubicBezTo>
                  <a:pt x="12381" y="3031"/>
                  <a:pt x="10367" y="2287"/>
                  <a:pt x="8235" y="2287"/>
                </a:cubicBezTo>
                <a:cubicBezTo>
                  <a:pt x="7343" y="2287"/>
                  <a:pt x="6430" y="2417"/>
                  <a:pt x="5472" y="2786"/>
                </a:cubicBezTo>
                <a:cubicBezTo>
                  <a:pt x="2706" y="3850"/>
                  <a:pt x="912" y="5704"/>
                  <a:pt x="0" y="8379"/>
                </a:cubicBezTo>
                <a:lnTo>
                  <a:pt x="37417" y="8379"/>
                </a:lnTo>
                <a:lnTo>
                  <a:pt x="37417" y="2178"/>
                </a:lnTo>
                <a:cubicBezTo>
                  <a:pt x="37357" y="2209"/>
                  <a:pt x="37296" y="2239"/>
                  <a:pt x="37235" y="2239"/>
                </a:cubicBezTo>
                <a:cubicBezTo>
                  <a:pt x="35732" y="2814"/>
                  <a:pt x="34489" y="3050"/>
                  <a:pt x="33364" y="3050"/>
                </a:cubicBezTo>
                <a:cubicBezTo>
                  <a:pt x="30805" y="3050"/>
                  <a:pt x="28856" y="1832"/>
                  <a:pt x="25837" y="628"/>
                </a:cubicBezTo>
                <a:cubicBezTo>
                  <a:pt x="24828" y="227"/>
                  <a:pt x="23696" y="1"/>
                  <a:pt x="225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800" cy="5727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1pPr>
            <a:lvl2pPr lvl="1">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2pPr>
            <a:lvl3pPr lvl="2">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3pPr>
            <a:lvl4pPr lvl="3">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4pPr>
            <a:lvl5pPr lvl="4">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5pPr>
            <a:lvl6pPr lvl="5">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6pPr>
            <a:lvl7pPr lvl="6">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7pPr>
            <a:lvl8pPr lvl="7">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8pPr>
            <a:lvl9pPr lvl="8">
              <a:lnSpc>
                <a:spcPct val="100000"/>
              </a:lnSpc>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9pPr>
          </a:lstStyle>
          <a:p>
            <a:endParaRPr/>
          </a:p>
        </p:txBody>
      </p:sp>
      <p:sp>
        <p:nvSpPr>
          <p:cNvPr id="7" name="Google Shape;7;p1"/>
          <p:cNvSpPr txBox="1">
            <a:spLocks noGrp="1"/>
          </p:cNvSpPr>
          <p:nvPr>
            <p:ph type="body" idx="1"/>
          </p:nvPr>
        </p:nvSpPr>
        <p:spPr>
          <a:xfrm>
            <a:off x="713225" y="1152475"/>
            <a:ext cx="7717800" cy="3416400"/>
          </a:xfrm>
          <a:prstGeom prst="rect">
            <a:avLst/>
          </a:prstGeom>
          <a:noFill/>
          <a:ln>
            <a:noFill/>
          </a:ln>
        </p:spPr>
        <p:txBody>
          <a:bodyPr spcFirstLastPara="1" wrap="square" lIns="91425" tIns="91425" rIns="91425" bIns="91425" anchor="ctr" anchorCtr="0">
            <a:noAutofit/>
          </a:bodyPr>
          <a:lstStyle>
            <a:lvl1pPr marL="457200" lvl="0" indent="-342900">
              <a:lnSpc>
                <a:spcPct val="100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00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4" r:id="rId4"/>
    <p:sldLayoutId id="2147483655" r:id="rId5"/>
    <p:sldLayoutId id="2147483658" r:id="rId6"/>
    <p:sldLayoutId id="2147483659" r:id="rId7"/>
    <p:sldLayoutId id="2147483661" r:id="rId8"/>
    <p:sldLayoutId id="2147483662" r:id="rId9"/>
    <p:sldLayoutId id="2147483665" r:id="rId10"/>
    <p:sldLayoutId id="2147483667" r:id="rId11"/>
    <p:sldLayoutId id="2147483668" r:id="rId12"/>
    <p:sldLayoutId id="2147483669" r:id="rId13"/>
    <p:sldLayoutId id="2147483671" r:id="rId14"/>
    <p:sldLayoutId id="2147483675" r:id="rId15"/>
    <p:sldLayoutId id="2147483676" r:id="rId16"/>
    <p:sldLayoutId id="2147483677" r:id="rId17"/>
    <p:sldLayoutId id="2147483678"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5.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6.svg"/><Relationship Id="rId9"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38"/>
          <p:cNvSpPr txBox="1">
            <a:spLocks noGrp="1"/>
          </p:cNvSpPr>
          <p:nvPr>
            <p:ph type="title"/>
          </p:nvPr>
        </p:nvSpPr>
        <p:spPr>
          <a:xfrm>
            <a:off x="1789200" y="1931850"/>
            <a:ext cx="5565600" cy="63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SAFE TOUCH</a:t>
            </a:r>
            <a:endParaRPr dirty="0"/>
          </a:p>
        </p:txBody>
      </p:sp>
      <p:sp>
        <p:nvSpPr>
          <p:cNvPr id="362" name="Google Shape;362;p38"/>
          <p:cNvSpPr txBox="1">
            <a:spLocks noGrp="1"/>
          </p:cNvSpPr>
          <p:nvPr>
            <p:ph type="subTitle" idx="1"/>
          </p:nvPr>
        </p:nvSpPr>
        <p:spPr>
          <a:xfrm>
            <a:off x="2264700" y="2640442"/>
            <a:ext cx="4614600" cy="54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The newest and safest wrist band dispenser</a:t>
            </a:r>
            <a:endParaRPr dirty="0"/>
          </a:p>
        </p:txBody>
      </p:sp>
    </p:spTree>
    <p:extLst>
      <p:ext uri="{BB962C8B-B14F-4D97-AF65-F5344CB8AC3E}">
        <p14:creationId xmlns:p14="http://schemas.microsoft.com/office/powerpoint/2010/main" val="1881382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46"/>
          <p:cNvSpPr/>
          <p:nvPr/>
        </p:nvSpPr>
        <p:spPr>
          <a:xfrm>
            <a:off x="4617125" y="2273257"/>
            <a:ext cx="3813000" cy="790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6"/>
          <p:cNvSpPr/>
          <p:nvPr/>
        </p:nvSpPr>
        <p:spPr>
          <a:xfrm>
            <a:off x="4617125" y="3346127"/>
            <a:ext cx="3813000" cy="790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6"/>
          <p:cNvSpPr/>
          <p:nvPr/>
        </p:nvSpPr>
        <p:spPr>
          <a:xfrm>
            <a:off x="713875" y="2821650"/>
            <a:ext cx="3814200" cy="1040726"/>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676" name="Google Shape;676;p46"/>
          <p:cNvSpPr/>
          <p:nvPr/>
        </p:nvSpPr>
        <p:spPr>
          <a:xfrm>
            <a:off x="713875" y="1750150"/>
            <a:ext cx="3814200" cy="790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grpSp>
        <p:nvGrpSpPr>
          <p:cNvPr id="677" name="Google Shape;677;p46"/>
          <p:cNvGrpSpPr/>
          <p:nvPr/>
        </p:nvGrpSpPr>
        <p:grpSpPr>
          <a:xfrm>
            <a:off x="705035" y="1880950"/>
            <a:ext cx="3267886" cy="529200"/>
            <a:chOff x="4978082" y="1096827"/>
            <a:chExt cx="3443868" cy="529200"/>
          </a:xfrm>
        </p:grpSpPr>
        <p:sp>
          <p:nvSpPr>
            <p:cNvPr id="678" name="Google Shape;678;p46"/>
            <p:cNvSpPr txBox="1"/>
            <p:nvPr/>
          </p:nvSpPr>
          <p:spPr>
            <a:xfrm>
              <a:off x="4978082" y="1381227"/>
              <a:ext cx="3443868" cy="24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600" dirty="0">
                  <a:solidFill>
                    <a:schemeClr val="dk2"/>
                  </a:solidFill>
                  <a:latin typeface="Open Sans"/>
                  <a:ea typeface="Open Sans"/>
                  <a:cs typeface="Open Sans"/>
                  <a:sym typeface="Open Sans"/>
                </a:rPr>
                <a:t>Woman from 20 to 50 years old.</a:t>
              </a:r>
              <a:endParaRPr sz="1600" dirty="0">
                <a:solidFill>
                  <a:schemeClr val="dk2"/>
                </a:solidFill>
                <a:latin typeface="Open Sans"/>
                <a:ea typeface="Open Sans"/>
                <a:cs typeface="Open Sans"/>
                <a:sym typeface="Open Sans"/>
              </a:endParaRPr>
            </a:p>
          </p:txBody>
        </p:sp>
        <p:sp>
          <p:nvSpPr>
            <p:cNvPr id="679" name="Google Shape;679;p46"/>
            <p:cNvSpPr txBox="1"/>
            <p:nvPr/>
          </p:nvSpPr>
          <p:spPr>
            <a:xfrm>
              <a:off x="5126519" y="1096827"/>
              <a:ext cx="3210900" cy="24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dirty="0">
                  <a:solidFill>
                    <a:schemeClr val="lt2"/>
                  </a:solidFill>
                  <a:latin typeface="Open Sans"/>
                  <a:ea typeface="Open Sans"/>
                  <a:cs typeface="Open Sans"/>
                  <a:sym typeface="Open Sans"/>
                </a:rPr>
                <a:t>Who?</a:t>
              </a:r>
              <a:endParaRPr sz="1800" b="1" dirty="0">
                <a:solidFill>
                  <a:schemeClr val="lt2"/>
                </a:solidFill>
                <a:latin typeface="Open Sans"/>
                <a:ea typeface="Open Sans"/>
                <a:cs typeface="Open Sans"/>
                <a:sym typeface="Open Sans"/>
              </a:endParaRPr>
            </a:p>
          </p:txBody>
        </p:sp>
      </p:grpSp>
      <p:sp>
        <p:nvSpPr>
          <p:cNvPr id="680" name="Google Shape;680;p46"/>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MARKET SIZE</a:t>
            </a:r>
            <a:endParaRPr dirty="0"/>
          </a:p>
        </p:txBody>
      </p:sp>
      <p:sp>
        <p:nvSpPr>
          <p:cNvPr id="681" name="Google Shape;681;p46"/>
          <p:cNvSpPr/>
          <p:nvPr/>
        </p:nvSpPr>
        <p:spPr>
          <a:xfrm>
            <a:off x="3866438" y="1719326"/>
            <a:ext cx="859974" cy="852429"/>
          </a:xfrm>
          <a:custGeom>
            <a:avLst/>
            <a:gdLst/>
            <a:ahLst/>
            <a:cxnLst/>
            <a:rect l="l" t="t" r="r" b="b"/>
            <a:pathLst>
              <a:path w="29063" h="28808" extrusionOk="0">
                <a:moveTo>
                  <a:pt x="14533" y="1"/>
                </a:moveTo>
                <a:cubicBezTo>
                  <a:pt x="14197" y="1"/>
                  <a:pt x="13862" y="130"/>
                  <a:pt x="13610" y="389"/>
                </a:cubicBezTo>
                <a:lnTo>
                  <a:pt x="518" y="13467"/>
                </a:lnTo>
                <a:cubicBezTo>
                  <a:pt x="1" y="13985"/>
                  <a:pt x="1" y="14820"/>
                  <a:pt x="518" y="15338"/>
                </a:cubicBezTo>
                <a:lnTo>
                  <a:pt x="13610" y="28429"/>
                </a:lnTo>
                <a:cubicBezTo>
                  <a:pt x="13862" y="28681"/>
                  <a:pt x="14197" y="28807"/>
                  <a:pt x="14533" y="28807"/>
                </a:cubicBezTo>
                <a:cubicBezTo>
                  <a:pt x="14870" y="28807"/>
                  <a:pt x="15208" y="28681"/>
                  <a:pt x="15467" y="28429"/>
                </a:cubicBezTo>
                <a:lnTo>
                  <a:pt x="28559" y="15338"/>
                </a:lnTo>
                <a:cubicBezTo>
                  <a:pt x="29063" y="14820"/>
                  <a:pt x="29063" y="13985"/>
                  <a:pt x="28559" y="13467"/>
                </a:cubicBezTo>
                <a:lnTo>
                  <a:pt x="15467" y="389"/>
                </a:lnTo>
                <a:cubicBezTo>
                  <a:pt x="15208" y="130"/>
                  <a:pt x="14870" y="1"/>
                  <a:pt x="14533" y="1"/>
                </a:cubicBezTo>
                <a:close/>
              </a:path>
            </a:pathLst>
          </a:cu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lt1"/>
                </a:solidFill>
                <a:latin typeface="Open Sans ExtraBold"/>
                <a:ea typeface="Open Sans ExtraBold"/>
                <a:cs typeface="Open Sans ExtraBold"/>
                <a:sym typeface="Open Sans ExtraBold"/>
              </a:rPr>
              <a:t>01</a:t>
            </a:r>
            <a:endParaRPr sz="2200">
              <a:solidFill>
                <a:schemeClr val="lt1"/>
              </a:solidFill>
              <a:latin typeface="Open Sans ExtraBold"/>
              <a:ea typeface="Open Sans ExtraBold"/>
              <a:cs typeface="Open Sans ExtraBold"/>
              <a:sym typeface="Open Sans ExtraBold"/>
            </a:endParaRPr>
          </a:p>
        </p:txBody>
      </p:sp>
      <p:sp>
        <p:nvSpPr>
          <p:cNvPr id="682" name="Google Shape;682;p46"/>
          <p:cNvSpPr/>
          <p:nvPr/>
        </p:nvSpPr>
        <p:spPr>
          <a:xfrm>
            <a:off x="4418888" y="2242451"/>
            <a:ext cx="859974" cy="852429"/>
          </a:xfrm>
          <a:custGeom>
            <a:avLst/>
            <a:gdLst/>
            <a:ahLst/>
            <a:cxnLst/>
            <a:rect l="l" t="t" r="r" b="b"/>
            <a:pathLst>
              <a:path w="29063" h="28808" extrusionOk="0">
                <a:moveTo>
                  <a:pt x="14533" y="1"/>
                </a:moveTo>
                <a:cubicBezTo>
                  <a:pt x="14197" y="1"/>
                  <a:pt x="13862" y="130"/>
                  <a:pt x="13610" y="389"/>
                </a:cubicBezTo>
                <a:lnTo>
                  <a:pt x="518" y="13467"/>
                </a:lnTo>
                <a:cubicBezTo>
                  <a:pt x="1" y="13985"/>
                  <a:pt x="1" y="14820"/>
                  <a:pt x="518" y="15338"/>
                </a:cubicBezTo>
                <a:lnTo>
                  <a:pt x="13610" y="28429"/>
                </a:lnTo>
                <a:cubicBezTo>
                  <a:pt x="13862" y="28681"/>
                  <a:pt x="14197" y="28807"/>
                  <a:pt x="14533" y="28807"/>
                </a:cubicBezTo>
                <a:cubicBezTo>
                  <a:pt x="14870" y="28807"/>
                  <a:pt x="15208" y="28681"/>
                  <a:pt x="15467" y="28429"/>
                </a:cubicBezTo>
                <a:lnTo>
                  <a:pt x="28559" y="15338"/>
                </a:lnTo>
                <a:cubicBezTo>
                  <a:pt x="29063" y="14820"/>
                  <a:pt x="29063" y="13985"/>
                  <a:pt x="28559" y="13467"/>
                </a:cubicBezTo>
                <a:lnTo>
                  <a:pt x="15467" y="389"/>
                </a:lnTo>
                <a:cubicBezTo>
                  <a:pt x="15208" y="130"/>
                  <a:pt x="14870" y="1"/>
                  <a:pt x="145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lt1"/>
                </a:solidFill>
                <a:latin typeface="Open Sans ExtraBold"/>
                <a:ea typeface="Open Sans ExtraBold"/>
                <a:cs typeface="Open Sans ExtraBold"/>
                <a:sym typeface="Open Sans ExtraBold"/>
              </a:rPr>
              <a:t>02</a:t>
            </a:r>
            <a:endParaRPr sz="2200">
              <a:solidFill>
                <a:schemeClr val="lt1"/>
              </a:solidFill>
              <a:latin typeface="Open Sans ExtraBold"/>
              <a:ea typeface="Open Sans ExtraBold"/>
              <a:cs typeface="Open Sans ExtraBold"/>
              <a:sym typeface="Open Sans ExtraBold"/>
            </a:endParaRPr>
          </a:p>
        </p:txBody>
      </p:sp>
      <p:sp>
        <p:nvSpPr>
          <p:cNvPr id="683" name="Google Shape;683;p46"/>
          <p:cNvSpPr/>
          <p:nvPr/>
        </p:nvSpPr>
        <p:spPr>
          <a:xfrm>
            <a:off x="3866438" y="2855019"/>
            <a:ext cx="859974" cy="852429"/>
          </a:xfrm>
          <a:custGeom>
            <a:avLst/>
            <a:gdLst/>
            <a:ahLst/>
            <a:cxnLst/>
            <a:rect l="l" t="t" r="r" b="b"/>
            <a:pathLst>
              <a:path w="29063" h="28808" extrusionOk="0">
                <a:moveTo>
                  <a:pt x="14533" y="1"/>
                </a:moveTo>
                <a:cubicBezTo>
                  <a:pt x="14197" y="1"/>
                  <a:pt x="13862" y="130"/>
                  <a:pt x="13610" y="389"/>
                </a:cubicBezTo>
                <a:lnTo>
                  <a:pt x="518" y="13467"/>
                </a:lnTo>
                <a:cubicBezTo>
                  <a:pt x="1" y="13985"/>
                  <a:pt x="1" y="14820"/>
                  <a:pt x="518" y="15338"/>
                </a:cubicBezTo>
                <a:lnTo>
                  <a:pt x="13610" y="28429"/>
                </a:lnTo>
                <a:cubicBezTo>
                  <a:pt x="13862" y="28681"/>
                  <a:pt x="14197" y="28807"/>
                  <a:pt x="14533" y="28807"/>
                </a:cubicBezTo>
                <a:cubicBezTo>
                  <a:pt x="14870" y="28807"/>
                  <a:pt x="15208" y="28681"/>
                  <a:pt x="15467" y="28429"/>
                </a:cubicBezTo>
                <a:lnTo>
                  <a:pt x="28559" y="15338"/>
                </a:lnTo>
                <a:cubicBezTo>
                  <a:pt x="29063" y="14820"/>
                  <a:pt x="29063" y="13985"/>
                  <a:pt x="28559" y="13467"/>
                </a:cubicBezTo>
                <a:lnTo>
                  <a:pt x="15467" y="389"/>
                </a:lnTo>
                <a:cubicBezTo>
                  <a:pt x="15208" y="130"/>
                  <a:pt x="14870" y="1"/>
                  <a:pt x="145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lt1"/>
                </a:solidFill>
                <a:latin typeface="Open Sans ExtraBold"/>
                <a:ea typeface="Open Sans ExtraBold"/>
                <a:cs typeface="Open Sans ExtraBold"/>
                <a:sym typeface="Open Sans ExtraBold"/>
              </a:rPr>
              <a:t>03</a:t>
            </a:r>
            <a:endParaRPr sz="2200">
              <a:solidFill>
                <a:schemeClr val="lt1"/>
              </a:solidFill>
              <a:latin typeface="Open Sans ExtraBold"/>
              <a:ea typeface="Open Sans ExtraBold"/>
              <a:cs typeface="Open Sans ExtraBold"/>
              <a:sym typeface="Open Sans ExtraBold"/>
            </a:endParaRPr>
          </a:p>
        </p:txBody>
      </p:sp>
      <p:sp>
        <p:nvSpPr>
          <p:cNvPr id="684" name="Google Shape;684;p46"/>
          <p:cNvSpPr/>
          <p:nvPr/>
        </p:nvSpPr>
        <p:spPr>
          <a:xfrm>
            <a:off x="4418888" y="3323045"/>
            <a:ext cx="859974" cy="852429"/>
          </a:xfrm>
          <a:custGeom>
            <a:avLst/>
            <a:gdLst/>
            <a:ahLst/>
            <a:cxnLst/>
            <a:rect l="l" t="t" r="r" b="b"/>
            <a:pathLst>
              <a:path w="29063" h="28808" extrusionOk="0">
                <a:moveTo>
                  <a:pt x="14533" y="1"/>
                </a:moveTo>
                <a:cubicBezTo>
                  <a:pt x="14197" y="1"/>
                  <a:pt x="13862" y="130"/>
                  <a:pt x="13610" y="389"/>
                </a:cubicBezTo>
                <a:lnTo>
                  <a:pt x="518" y="13467"/>
                </a:lnTo>
                <a:cubicBezTo>
                  <a:pt x="1" y="13985"/>
                  <a:pt x="1" y="14820"/>
                  <a:pt x="518" y="15338"/>
                </a:cubicBezTo>
                <a:lnTo>
                  <a:pt x="13610" y="28429"/>
                </a:lnTo>
                <a:cubicBezTo>
                  <a:pt x="13862" y="28681"/>
                  <a:pt x="14197" y="28807"/>
                  <a:pt x="14533" y="28807"/>
                </a:cubicBezTo>
                <a:cubicBezTo>
                  <a:pt x="14870" y="28807"/>
                  <a:pt x="15208" y="28681"/>
                  <a:pt x="15467" y="28429"/>
                </a:cubicBezTo>
                <a:lnTo>
                  <a:pt x="28559" y="15338"/>
                </a:lnTo>
                <a:cubicBezTo>
                  <a:pt x="29063" y="14820"/>
                  <a:pt x="29063" y="13985"/>
                  <a:pt x="28559" y="13467"/>
                </a:cubicBezTo>
                <a:lnTo>
                  <a:pt x="15467" y="389"/>
                </a:lnTo>
                <a:cubicBezTo>
                  <a:pt x="15208" y="130"/>
                  <a:pt x="14870" y="1"/>
                  <a:pt x="145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lt1"/>
                </a:solidFill>
                <a:latin typeface="Open Sans ExtraBold"/>
                <a:ea typeface="Open Sans ExtraBold"/>
                <a:cs typeface="Open Sans ExtraBold"/>
                <a:sym typeface="Open Sans ExtraBold"/>
              </a:rPr>
              <a:t>04</a:t>
            </a:r>
            <a:endParaRPr sz="2200">
              <a:solidFill>
                <a:schemeClr val="lt1"/>
              </a:solidFill>
              <a:latin typeface="Open Sans ExtraBold"/>
              <a:ea typeface="Open Sans ExtraBold"/>
              <a:cs typeface="Open Sans ExtraBold"/>
              <a:sym typeface="Open Sans ExtraBold"/>
            </a:endParaRPr>
          </a:p>
        </p:txBody>
      </p:sp>
      <p:grpSp>
        <p:nvGrpSpPr>
          <p:cNvPr id="685" name="Google Shape;685;p46"/>
          <p:cNvGrpSpPr/>
          <p:nvPr/>
        </p:nvGrpSpPr>
        <p:grpSpPr>
          <a:xfrm>
            <a:off x="5252052" y="3476636"/>
            <a:ext cx="3046800" cy="530558"/>
            <a:chOff x="5252052" y="3476636"/>
            <a:chExt cx="3046800" cy="530558"/>
          </a:xfrm>
        </p:grpSpPr>
        <p:sp>
          <p:nvSpPr>
            <p:cNvPr id="686" name="Google Shape;686;p46"/>
            <p:cNvSpPr txBox="1"/>
            <p:nvPr/>
          </p:nvSpPr>
          <p:spPr>
            <a:xfrm>
              <a:off x="5252052" y="3760294"/>
              <a:ext cx="3046800" cy="24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chemeClr val="dk2"/>
                  </a:solidFill>
                  <a:latin typeface="Open Sans"/>
                  <a:ea typeface="Open Sans"/>
                  <a:cs typeface="Open Sans"/>
                  <a:sym typeface="Open Sans"/>
                </a:rPr>
                <a:t>A/B, C+, C</a:t>
              </a:r>
              <a:endParaRPr sz="1600" dirty="0">
                <a:solidFill>
                  <a:schemeClr val="dk2"/>
                </a:solidFill>
                <a:latin typeface="Open Sans"/>
                <a:ea typeface="Open Sans"/>
                <a:cs typeface="Open Sans"/>
                <a:sym typeface="Open Sans"/>
              </a:endParaRPr>
            </a:p>
          </p:txBody>
        </p:sp>
        <p:sp>
          <p:nvSpPr>
            <p:cNvPr id="687" name="Google Shape;687;p46"/>
            <p:cNvSpPr txBox="1"/>
            <p:nvPr/>
          </p:nvSpPr>
          <p:spPr>
            <a:xfrm>
              <a:off x="5252052" y="3476636"/>
              <a:ext cx="3046800" cy="24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chemeClr val="accent6"/>
                  </a:solidFill>
                  <a:latin typeface="Open Sans"/>
                  <a:ea typeface="Open Sans"/>
                  <a:cs typeface="Open Sans"/>
                  <a:sym typeface="Open Sans"/>
                </a:rPr>
                <a:t>Economic level?</a:t>
              </a:r>
              <a:endParaRPr sz="1800" b="1" dirty="0">
                <a:solidFill>
                  <a:schemeClr val="accent6"/>
                </a:solidFill>
                <a:latin typeface="Open Sans"/>
                <a:ea typeface="Open Sans"/>
                <a:cs typeface="Open Sans"/>
                <a:sym typeface="Open Sans"/>
              </a:endParaRPr>
            </a:p>
          </p:txBody>
        </p:sp>
      </p:grpSp>
      <p:grpSp>
        <p:nvGrpSpPr>
          <p:cNvPr id="688" name="Google Shape;688;p46"/>
          <p:cNvGrpSpPr/>
          <p:nvPr/>
        </p:nvGrpSpPr>
        <p:grpSpPr>
          <a:xfrm>
            <a:off x="5252052" y="2401769"/>
            <a:ext cx="3046800" cy="533776"/>
            <a:chOff x="5126525" y="3112524"/>
            <a:chExt cx="3046800" cy="533776"/>
          </a:xfrm>
        </p:grpSpPr>
        <p:sp>
          <p:nvSpPr>
            <p:cNvPr id="689" name="Google Shape;689;p46"/>
            <p:cNvSpPr txBox="1"/>
            <p:nvPr/>
          </p:nvSpPr>
          <p:spPr>
            <a:xfrm>
              <a:off x="5126525" y="3399400"/>
              <a:ext cx="3046800" cy="24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chemeClr val="dk2"/>
                  </a:solidFill>
                  <a:latin typeface="Open Sans"/>
                  <a:ea typeface="Open Sans"/>
                  <a:cs typeface="Open Sans"/>
                  <a:sym typeface="Open Sans"/>
                </a:rPr>
                <a:t>Who live in big cities (ZMG).</a:t>
              </a:r>
              <a:endParaRPr sz="1600" dirty="0">
                <a:solidFill>
                  <a:schemeClr val="dk2"/>
                </a:solidFill>
                <a:latin typeface="Open Sans"/>
                <a:ea typeface="Open Sans"/>
                <a:cs typeface="Open Sans"/>
                <a:sym typeface="Open Sans"/>
              </a:endParaRPr>
            </a:p>
          </p:txBody>
        </p:sp>
        <p:sp>
          <p:nvSpPr>
            <p:cNvPr id="690" name="Google Shape;690;p46"/>
            <p:cNvSpPr txBox="1"/>
            <p:nvPr/>
          </p:nvSpPr>
          <p:spPr>
            <a:xfrm>
              <a:off x="5126525" y="3112524"/>
              <a:ext cx="3046800" cy="24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chemeClr val="accent5"/>
                  </a:solidFill>
                  <a:latin typeface="Open Sans"/>
                  <a:ea typeface="Open Sans"/>
                  <a:cs typeface="Open Sans"/>
                  <a:sym typeface="Open Sans"/>
                </a:rPr>
                <a:t>Where?</a:t>
              </a:r>
              <a:endParaRPr sz="1800" b="1" dirty="0">
                <a:solidFill>
                  <a:schemeClr val="accent5"/>
                </a:solidFill>
                <a:latin typeface="Open Sans"/>
                <a:ea typeface="Open Sans"/>
                <a:cs typeface="Open Sans"/>
                <a:sym typeface="Open Sans"/>
              </a:endParaRPr>
            </a:p>
          </p:txBody>
        </p:sp>
      </p:grpSp>
      <p:grpSp>
        <p:nvGrpSpPr>
          <p:cNvPr id="691" name="Google Shape;691;p46"/>
          <p:cNvGrpSpPr/>
          <p:nvPr/>
        </p:nvGrpSpPr>
        <p:grpSpPr>
          <a:xfrm>
            <a:off x="662812" y="2901855"/>
            <a:ext cx="3310086" cy="858434"/>
            <a:chOff x="662812" y="3019108"/>
            <a:chExt cx="3310086" cy="704381"/>
          </a:xfrm>
        </p:grpSpPr>
        <p:sp>
          <p:nvSpPr>
            <p:cNvPr id="692" name="Google Shape;692;p46"/>
            <p:cNvSpPr txBox="1"/>
            <p:nvPr/>
          </p:nvSpPr>
          <p:spPr>
            <a:xfrm>
              <a:off x="662812" y="3317930"/>
              <a:ext cx="3310086" cy="405559"/>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600" dirty="0">
                  <a:solidFill>
                    <a:schemeClr val="dk2"/>
                  </a:solidFill>
                  <a:latin typeface="Open Sans"/>
                  <a:ea typeface="Open Sans"/>
                  <a:cs typeface="Open Sans"/>
                  <a:sym typeface="Open Sans"/>
                </a:rPr>
                <a:t>Who live in a hurry, worry about the hygiene, but love fashion,</a:t>
              </a:r>
            </a:p>
          </p:txBody>
        </p:sp>
        <p:sp>
          <p:nvSpPr>
            <p:cNvPr id="693" name="Google Shape;693;p46"/>
            <p:cNvSpPr txBox="1"/>
            <p:nvPr/>
          </p:nvSpPr>
          <p:spPr>
            <a:xfrm>
              <a:off x="845888" y="3019108"/>
              <a:ext cx="3046800" cy="246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dirty="0">
                  <a:solidFill>
                    <a:schemeClr val="accent2"/>
                  </a:solidFill>
                  <a:latin typeface="Open Sans"/>
                  <a:ea typeface="Open Sans"/>
                  <a:cs typeface="Open Sans"/>
                  <a:sym typeface="Open Sans"/>
                </a:rPr>
                <a:t>Characteristics?</a:t>
              </a:r>
              <a:endParaRPr sz="1800" b="1" dirty="0">
                <a:solidFill>
                  <a:schemeClr val="accent2"/>
                </a:solidFill>
                <a:latin typeface="Open Sans"/>
                <a:ea typeface="Open Sans"/>
                <a:cs typeface="Open Sans"/>
                <a:sym typeface="Open Sans"/>
              </a:endParaRPr>
            </a:p>
          </p:txBody>
        </p:sp>
      </p:grpSp>
    </p:spTree>
    <p:extLst>
      <p:ext uri="{BB962C8B-B14F-4D97-AF65-F5344CB8AC3E}">
        <p14:creationId xmlns:p14="http://schemas.microsoft.com/office/powerpoint/2010/main" val="2373549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3"/>
        <p:cNvGrpSpPr/>
        <p:nvPr/>
      </p:nvGrpSpPr>
      <p:grpSpPr>
        <a:xfrm>
          <a:off x="0" y="0"/>
          <a:ext cx="0" cy="0"/>
          <a:chOff x="0" y="0"/>
          <a:chExt cx="0" cy="0"/>
        </a:xfrm>
      </p:grpSpPr>
      <p:sp>
        <p:nvSpPr>
          <p:cNvPr id="1574" name="Google Shape;1574;p72"/>
          <p:cNvSpPr txBox="1">
            <a:spLocks noGrp="1"/>
          </p:cNvSpPr>
          <p:nvPr>
            <p:ph type="title" idx="4294967295"/>
          </p:nvPr>
        </p:nvSpPr>
        <p:spPr>
          <a:xfrm>
            <a:off x="713225" y="396899"/>
            <a:ext cx="77178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MARKET SIZE CALCULATION</a:t>
            </a:r>
            <a:endParaRPr dirty="0"/>
          </a:p>
        </p:txBody>
      </p:sp>
      <p:grpSp>
        <p:nvGrpSpPr>
          <p:cNvPr id="1604" name="Google Shape;1604;p72"/>
          <p:cNvGrpSpPr/>
          <p:nvPr/>
        </p:nvGrpSpPr>
        <p:grpSpPr>
          <a:xfrm>
            <a:off x="708723" y="1166563"/>
            <a:ext cx="4585171" cy="1009671"/>
            <a:chOff x="708724" y="1571625"/>
            <a:chExt cx="2541165" cy="1009671"/>
          </a:xfrm>
        </p:grpSpPr>
        <p:sp>
          <p:nvSpPr>
            <p:cNvPr id="1605" name="Google Shape;1605;p72"/>
            <p:cNvSpPr txBox="1"/>
            <p:nvPr/>
          </p:nvSpPr>
          <p:spPr>
            <a:xfrm>
              <a:off x="708724" y="2014596"/>
              <a:ext cx="2541165" cy="566700"/>
            </a:xfrm>
            <a:prstGeom prst="rect">
              <a:avLst/>
            </a:prstGeom>
            <a:noFill/>
            <a:ln>
              <a:noFill/>
            </a:ln>
          </p:spPr>
          <p:txBody>
            <a:bodyPr spcFirstLastPara="1" wrap="square" lIns="91425" tIns="91425" rIns="91425" bIns="91425" anchor="t" anchorCtr="0">
              <a:noAutofit/>
            </a:bodyPr>
            <a:lstStyle/>
            <a:p>
              <a:r>
                <a:rPr lang="en-US" sz="1500" dirty="0">
                  <a:solidFill>
                    <a:schemeClr val="dk2"/>
                  </a:solidFill>
                  <a:latin typeface="Open Sans"/>
                  <a:ea typeface="Open Sans"/>
                  <a:cs typeface="Open Sans"/>
                </a:rPr>
                <a:t>Online sales of Women in Mexico: </a:t>
              </a:r>
              <a:r>
                <a:rPr lang="en-US" sz="1500" b="1" dirty="0">
                  <a:solidFill>
                    <a:schemeClr val="dk2"/>
                  </a:solidFill>
                  <a:latin typeface="Open Sans"/>
                  <a:ea typeface="Open Sans"/>
                  <a:cs typeface="Open Sans"/>
                </a:rPr>
                <a:t>10.6%</a:t>
              </a:r>
            </a:p>
            <a:p>
              <a:r>
                <a:rPr lang="en-US" sz="1500" dirty="0">
                  <a:solidFill>
                    <a:schemeClr val="dk2"/>
                  </a:solidFill>
                  <a:latin typeface="Open Sans"/>
                  <a:ea typeface="Open Sans"/>
                  <a:cs typeface="Open Sans"/>
                </a:rPr>
                <a:t>Growth of online sales in Mexico in 2020: </a:t>
              </a:r>
              <a:r>
                <a:rPr lang="en-US" sz="1500" b="1" dirty="0">
                  <a:solidFill>
                    <a:schemeClr val="dk2"/>
                  </a:solidFill>
                  <a:latin typeface="Open Sans"/>
                  <a:ea typeface="Open Sans"/>
                  <a:cs typeface="Open Sans"/>
                </a:rPr>
                <a:t>60%</a:t>
              </a:r>
            </a:p>
            <a:p>
              <a:br>
                <a:rPr lang="en-US" sz="1600" dirty="0"/>
              </a:br>
              <a:endParaRPr sz="1500" dirty="0">
                <a:solidFill>
                  <a:schemeClr val="dk2"/>
                </a:solidFill>
                <a:latin typeface="Open Sans"/>
                <a:ea typeface="Open Sans"/>
                <a:cs typeface="Open Sans"/>
                <a:sym typeface="Open Sans"/>
              </a:endParaRPr>
            </a:p>
          </p:txBody>
        </p:sp>
        <p:sp>
          <p:nvSpPr>
            <p:cNvPr id="1606" name="Google Shape;1606;p72"/>
            <p:cNvSpPr/>
            <p:nvPr/>
          </p:nvSpPr>
          <p:spPr>
            <a:xfrm>
              <a:off x="717700" y="1571625"/>
              <a:ext cx="1711200" cy="357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chemeClr val="lt1"/>
                  </a:solidFill>
                  <a:latin typeface="Open Sans"/>
                  <a:ea typeface="Open Sans"/>
                  <a:cs typeface="Open Sans"/>
                  <a:sym typeface="Open Sans"/>
                </a:rPr>
                <a:t>Penetration</a:t>
              </a:r>
              <a:endParaRPr sz="1800" b="1" dirty="0">
                <a:solidFill>
                  <a:schemeClr val="lt1"/>
                </a:solidFill>
                <a:latin typeface="Open Sans"/>
                <a:ea typeface="Open Sans"/>
                <a:cs typeface="Open Sans"/>
                <a:sym typeface="Open Sans"/>
              </a:endParaRPr>
            </a:p>
          </p:txBody>
        </p:sp>
      </p:grpSp>
      <p:grpSp>
        <p:nvGrpSpPr>
          <p:cNvPr id="1610" name="Google Shape;1610;p72"/>
          <p:cNvGrpSpPr/>
          <p:nvPr/>
        </p:nvGrpSpPr>
        <p:grpSpPr>
          <a:xfrm>
            <a:off x="679561" y="2363204"/>
            <a:ext cx="3507427" cy="867940"/>
            <a:chOff x="706450" y="3619475"/>
            <a:chExt cx="1960800" cy="867940"/>
          </a:xfrm>
        </p:grpSpPr>
        <p:sp>
          <p:nvSpPr>
            <p:cNvPr id="1611" name="Google Shape;1611;p72"/>
            <p:cNvSpPr txBox="1"/>
            <p:nvPr/>
          </p:nvSpPr>
          <p:spPr>
            <a:xfrm>
              <a:off x="706450" y="3920715"/>
              <a:ext cx="1960800" cy="56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500" dirty="0">
                  <a:solidFill>
                    <a:schemeClr val="dk2"/>
                  </a:solidFill>
                  <a:latin typeface="Open Sans"/>
                  <a:ea typeface="Open Sans"/>
                  <a:cs typeface="Open Sans"/>
                  <a:sym typeface="Open Sans"/>
                </a:rPr>
                <a:t>Within our age gap.</a:t>
              </a:r>
              <a:endParaRPr sz="1500" dirty="0">
                <a:solidFill>
                  <a:schemeClr val="dk2"/>
                </a:solidFill>
                <a:latin typeface="Open Sans"/>
                <a:ea typeface="Open Sans"/>
                <a:cs typeface="Open Sans"/>
                <a:sym typeface="Open Sans"/>
              </a:endParaRPr>
            </a:p>
          </p:txBody>
        </p:sp>
        <p:sp>
          <p:nvSpPr>
            <p:cNvPr id="1612" name="Google Shape;1612;p72"/>
            <p:cNvSpPr/>
            <p:nvPr/>
          </p:nvSpPr>
          <p:spPr>
            <a:xfrm>
              <a:off x="734750" y="3619475"/>
              <a:ext cx="1711200" cy="3576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chemeClr val="lt1"/>
                  </a:solidFill>
                  <a:latin typeface="Open Sans"/>
                  <a:ea typeface="Open Sans"/>
                  <a:cs typeface="Open Sans"/>
                  <a:sym typeface="Open Sans"/>
                </a:rPr>
                <a:t>Woman</a:t>
              </a:r>
              <a:endParaRPr sz="1800" b="1" dirty="0">
                <a:solidFill>
                  <a:schemeClr val="lt1"/>
                </a:solidFill>
                <a:latin typeface="Open Sans"/>
                <a:ea typeface="Open Sans"/>
                <a:cs typeface="Open Sans"/>
                <a:sym typeface="Open Sans"/>
              </a:endParaRPr>
            </a:p>
          </p:txBody>
        </p:sp>
      </p:grpSp>
      <p:sp>
        <p:nvSpPr>
          <p:cNvPr id="1614" name="Google Shape;1614;p72"/>
          <p:cNvSpPr txBox="1"/>
          <p:nvPr/>
        </p:nvSpPr>
        <p:spPr>
          <a:xfrm>
            <a:off x="5293894" y="1935147"/>
            <a:ext cx="3625516" cy="1763818"/>
          </a:xfrm>
          <a:prstGeom prst="rect">
            <a:avLst/>
          </a:prstGeom>
          <a:noFill/>
          <a:ln>
            <a:solidFill>
              <a:schemeClr val="accent5"/>
            </a:solidFill>
          </a:ln>
        </p:spPr>
        <p:txBody>
          <a:bodyPr spcFirstLastPara="1" wrap="square" lIns="91425" tIns="91425" rIns="91425" bIns="91425" anchor="t" anchorCtr="0">
            <a:noAutofit/>
          </a:bodyPr>
          <a:lstStyle/>
          <a:p>
            <a:pPr algn="ctr"/>
            <a:r>
              <a:rPr lang="en-US" sz="1600" dirty="0"/>
              <a:t>5´178,864 people x 22.8% x 49%  </a:t>
            </a:r>
            <a:r>
              <a:rPr lang="en-US" sz="2400" dirty="0"/>
              <a:t>= </a:t>
            </a:r>
            <a:r>
              <a:rPr lang="en-US" sz="1800" b="1" dirty="0"/>
              <a:t>578,582.686 women in ZMG</a:t>
            </a:r>
          </a:p>
          <a:p>
            <a:pPr algn="ctr"/>
            <a:endParaRPr lang="en-US" sz="2000" b="1" dirty="0"/>
          </a:p>
          <a:p>
            <a:pPr algn="ctr"/>
            <a:r>
              <a:rPr lang="en-US" sz="1600" dirty="0"/>
              <a:t>578,582.686 * 16.96% = </a:t>
            </a:r>
          </a:p>
          <a:p>
            <a:pPr algn="ctr"/>
            <a:r>
              <a:rPr lang="en-US" sz="2000" b="1" i="1" u="sng" dirty="0"/>
              <a:t>98,128 women</a:t>
            </a:r>
            <a:endParaRPr lang="en-US" sz="2000" b="1" dirty="0"/>
          </a:p>
          <a:p>
            <a:pPr algn="ctr"/>
            <a:br>
              <a:rPr lang="en-US" sz="2800" dirty="0"/>
            </a:br>
            <a:endParaRPr sz="2400" dirty="0">
              <a:solidFill>
                <a:schemeClr val="dk2"/>
              </a:solidFill>
              <a:latin typeface="Open Sans"/>
              <a:ea typeface="Open Sans"/>
              <a:cs typeface="Open Sans"/>
              <a:sym typeface="Open Sans"/>
            </a:endParaRPr>
          </a:p>
        </p:txBody>
      </p:sp>
      <p:grpSp>
        <p:nvGrpSpPr>
          <p:cNvPr id="1616" name="Google Shape;1616;p72"/>
          <p:cNvGrpSpPr/>
          <p:nvPr/>
        </p:nvGrpSpPr>
        <p:grpSpPr>
          <a:xfrm>
            <a:off x="738252" y="4214636"/>
            <a:ext cx="3507427" cy="885174"/>
            <a:chOff x="6720354" y="2617800"/>
            <a:chExt cx="1960800" cy="885174"/>
          </a:xfrm>
        </p:grpSpPr>
        <p:sp>
          <p:nvSpPr>
            <p:cNvPr id="1617" name="Google Shape;1617;p72"/>
            <p:cNvSpPr txBox="1"/>
            <p:nvPr/>
          </p:nvSpPr>
          <p:spPr>
            <a:xfrm>
              <a:off x="6720354" y="2936274"/>
              <a:ext cx="1960800" cy="566700"/>
            </a:xfrm>
            <a:prstGeom prst="rect">
              <a:avLst/>
            </a:prstGeom>
            <a:noFill/>
            <a:ln>
              <a:noFill/>
            </a:ln>
          </p:spPr>
          <p:txBody>
            <a:bodyPr spcFirstLastPara="1" wrap="square" lIns="91425" tIns="91425" rIns="91425" bIns="91425" anchor="t" anchorCtr="0">
              <a:noAutofit/>
            </a:bodyPr>
            <a:lstStyle/>
            <a:p>
              <a:pPr lvl="0">
                <a:lnSpc>
                  <a:spcPct val="115000"/>
                </a:lnSpc>
                <a:spcAft>
                  <a:spcPts val="1600"/>
                </a:spcAft>
              </a:pPr>
              <a:r>
                <a:rPr lang="en-US" sz="1500" b="1" dirty="0">
                  <a:solidFill>
                    <a:schemeClr val="dk2"/>
                  </a:solidFill>
                  <a:latin typeface="Open Sans"/>
                  <a:ea typeface="Open Sans"/>
                  <a:cs typeface="Open Sans"/>
                </a:rPr>
                <a:t>5’178,864</a:t>
              </a:r>
              <a:r>
                <a:rPr lang="en-US" dirty="0"/>
                <a:t> </a:t>
              </a:r>
              <a:r>
                <a:rPr lang="en-US" sz="1500" dirty="0">
                  <a:solidFill>
                    <a:schemeClr val="dk2"/>
                  </a:solidFill>
                  <a:latin typeface="Open Sans"/>
                  <a:ea typeface="Open Sans"/>
                  <a:cs typeface="Open Sans"/>
                </a:rPr>
                <a:t>people</a:t>
              </a:r>
              <a:endParaRPr sz="1500" dirty="0">
                <a:solidFill>
                  <a:schemeClr val="dk2"/>
                </a:solidFill>
                <a:latin typeface="Open Sans"/>
                <a:ea typeface="Open Sans"/>
                <a:cs typeface="Open Sans"/>
                <a:sym typeface="Open Sans"/>
              </a:endParaRPr>
            </a:p>
          </p:txBody>
        </p:sp>
        <p:sp>
          <p:nvSpPr>
            <p:cNvPr id="1618" name="Google Shape;1618;p72"/>
            <p:cNvSpPr/>
            <p:nvPr/>
          </p:nvSpPr>
          <p:spPr>
            <a:xfrm>
              <a:off x="6727809" y="2617800"/>
              <a:ext cx="1711200" cy="357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800" b="1" dirty="0">
                  <a:solidFill>
                    <a:schemeClr val="lt1"/>
                  </a:solidFill>
                  <a:latin typeface="Open Sans"/>
                  <a:ea typeface="Open Sans"/>
                  <a:cs typeface="Open Sans"/>
                  <a:sym typeface="Open Sans"/>
                </a:rPr>
                <a:t>ZMG</a:t>
              </a:r>
              <a:endParaRPr sz="1800" b="1" dirty="0">
                <a:solidFill>
                  <a:schemeClr val="lt1"/>
                </a:solidFill>
                <a:latin typeface="Open Sans"/>
                <a:ea typeface="Open Sans"/>
                <a:cs typeface="Open Sans"/>
                <a:sym typeface="Open Sans"/>
              </a:endParaRPr>
            </a:p>
          </p:txBody>
        </p:sp>
      </p:grpSp>
      <p:grpSp>
        <p:nvGrpSpPr>
          <p:cNvPr id="1619" name="Google Shape;1619;p72"/>
          <p:cNvGrpSpPr/>
          <p:nvPr/>
        </p:nvGrpSpPr>
        <p:grpSpPr>
          <a:xfrm>
            <a:off x="724920" y="3241098"/>
            <a:ext cx="3507427" cy="934254"/>
            <a:chOff x="6712901" y="3663975"/>
            <a:chExt cx="1960800" cy="934254"/>
          </a:xfrm>
        </p:grpSpPr>
        <p:sp>
          <p:nvSpPr>
            <p:cNvPr id="1620" name="Google Shape;1620;p72"/>
            <p:cNvSpPr txBox="1"/>
            <p:nvPr/>
          </p:nvSpPr>
          <p:spPr>
            <a:xfrm>
              <a:off x="6712901" y="4031529"/>
              <a:ext cx="1960800" cy="566700"/>
            </a:xfrm>
            <a:prstGeom prst="rect">
              <a:avLst/>
            </a:prstGeom>
            <a:noFill/>
            <a:ln>
              <a:noFill/>
            </a:ln>
          </p:spPr>
          <p:txBody>
            <a:bodyPr spcFirstLastPara="1" wrap="square" lIns="91425" tIns="91425" rIns="91425" bIns="91425" anchor="t" anchorCtr="0">
              <a:noAutofit/>
            </a:bodyPr>
            <a:lstStyle/>
            <a:p>
              <a:pPr lvl="0">
                <a:lnSpc>
                  <a:spcPct val="115000"/>
                </a:lnSpc>
                <a:spcAft>
                  <a:spcPts val="1600"/>
                </a:spcAft>
              </a:pPr>
              <a:r>
                <a:rPr lang="en-US" sz="1500" dirty="0">
                  <a:solidFill>
                    <a:schemeClr val="dk2"/>
                  </a:solidFill>
                  <a:latin typeface="Open Sans"/>
                  <a:ea typeface="Open Sans"/>
                  <a:cs typeface="Open Sans"/>
                </a:rPr>
                <a:t>Socioeconomic Level based on AMAI</a:t>
              </a:r>
              <a:endParaRPr sz="1500" dirty="0">
                <a:solidFill>
                  <a:schemeClr val="dk2"/>
                </a:solidFill>
                <a:latin typeface="Open Sans"/>
                <a:ea typeface="Open Sans"/>
                <a:cs typeface="Open Sans"/>
                <a:sym typeface="Open Sans"/>
              </a:endParaRPr>
            </a:p>
          </p:txBody>
        </p:sp>
        <p:sp>
          <p:nvSpPr>
            <p:cNvPr id="1621" name="Google Shape;1621;p72"/>
            <p:cNvSpPr/>
            <p:nvPr/>
          </p:nvSpPr>
          <p:spPr>
            <a:xfrm>
              <a:off x="6720354" y="3663975"/>
              <a:ext cx="1711200" cy="357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800" b="1" dirty="0">
                  <a:solidFill>
                    <a:schemeClr val="lt1"/>
                  </a:solidFill>
                  <a:latin typeface="Open Sans"/>
                  <a:ea typeface="Open Sans"/>
                  <a:cs typeface="Open Sans"/>
                  <a:sym typeface="Open Sans"/>
                </a:rPr>
                <a:t>SEL</a:t>
              </a:r>
              <a:endParaRPr sz="1800" b="1" dirty="0">
                <a:solidFill>
                  <a:schemeClr val="lt1"/>
                </a:solidFill>
                <a:latin typeface="Open Sans"/>
                <a:ea typeface="Open Sans"/>
                <a:cs typeface="Open Sans"/>
                <a:sym typeface="Open Sans"/>
              </a:endParaRPr>
            </a:p>
          </p:txBody>
        </p:sp>
      </p:grpSp>
      <p:sp>
        <p:nvSpPr>
          <p:cNvPr id="2" name="Rectangle 1">
            <a:extLst>
              <a:ext uri="{FF2B5EF4-FFF2-40B4-BE49-F238E27FC236}">
                <a16:creationId xmlns:a16="http://schemas.microsoft.com/office/drawing/2014/main" id="{544A0527-AB5B-6A42-9E74-B683F4AFB502}"/>
              </a:ext>
            </a:extLst>
          </p:cNvPr>
          <p:cNvSpPr/>
          <p:nvPr/>
        </p:nvSpPr>
        <p:spPr>
          <a:xfrm>
            <a:off x="4454820" y="2417862"/>
            <a:ext cx="234360" cy="307777"/>
          </a:xfrm>
          <a:prstGeom prst="rect">
            <a:avLst/>
          </a:prstGeom>
        </p:spPr>
        <p:txBody>
          <a:bodyPr wrap="none">
            <a:spAutoFit/>
          </a:bodyPr>
          <a:lstStyle/>
          <a:p>
            <a:r>
              <a:rPr lang="en-MX" dirty="0"/>
              <a:t> </a:t>
            </a:r>
          </a:p>
        </p:txBody>
      </p:sp>
      <p:sp>
        <p:nvSpPr>
          <p:cNvPr id="5" name="TextBox 4">
            <a:extLst>
              <a:ext uri="{FF2B5EF4-FFF2-40B4-BE49-F238E27FC236}">
                <a16:creationId xmlns:a16="http://schemas.microsoft.com/office/drawing/2014/main" id="{399B75D3-AE29-7649-9E62-376F188F6F6C}"/>
              </a:ext>
            </a:extLst>
          </p:cNvPr>
          <p:cNvSpPr txBox="1"/>
          <p:nvPr/>
        </p:nvSpPr>
        <p:spPr>
          <a:xfrm>
            <a:off x="3805704" y="1102395"/>
            <a:ext cx="1098378" cy="400110"/>
          </a:xfrm>
          <a:prstGeom prst="rect">
            <a:avLst/>
          </a:prstGeom>
          <a:noFill/>
        </p:spPr>
        <p:txBody>
          <a:bodyPr wrap="none" rtlCol="0">
            <a:spAutoFit/>
          </a:bodyPr>
          <a:lstStyle/>
          <a:p>
            <a:r>
              <a:rPr lang="en-MX" sz="2000" dirty="0">
                <a:solidFill>
                  <a:schemeClr val="accent4"/>
                </a:solidFill>
                <a:latin typeface="Abadi" panose="020F0502020204030204" pitchFamily="34" charset="0"/>
              </a:rPr>
              <a:t>16.96%</a:t>
            </a:r>
          </a:p>
        </p:txBody>
      </p:sp>
    </p:spTree>
    <p:extLst>
      <p:ext uri="{BB962C8B-B14F-4D97-AF65-F5344CB8AC3E}">
        <p14:creationId xmlns:p14="http://schemas.microsoft.com/office/powerpoint/2010/main" val="2399483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8"/>
          <p:cNvSpPr txBox="1">
            <a:spLocks noGrp="1"/>
          </p:cNvSpPr>
          <p:nvPr>
            <p:ph type="title" idx="2"/>
          </p:nvPr>
        </p:nvSpPr>
        <p:spPr>
          <a:xfrm>
            <a:off x="2307300" y="1106125"/>
            <a:ext cx="4529400" cy="167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
        <p:nvSpPr>
          <p:cNvPr id="361" name="Google Shape;361;p38"/>
          <p:cNvSpPr txBox="1">
            <a:spLocks noGrp="1"/>
          </p:cNvSpPr>
          <p:nvPr>
            <p:ph type="title"/>
          </p:nvPr>
        </p:nvSpPr>
        <p:spPr>
          <a:xfrm>
            <a:off x="1789200" y="2777991"/>
            <a:ext cx="5565600" cy="63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THE PRODUCT</a:t>
            </a:r>
            <a:endParaRPr dirty="0"/>
          </a:p>
        </p:txBody>
      </p:sp>
    </p:spTree>
    <p:extLst>
      <p:ext uri="{BB962C8B-B14F-4D97-AF65-F5344CB8AC3E}">
        <p14:creationId xmlns:p14="http://schemas.microsoft.com/office/powerpoint/2010/main" val="26591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Google Shape;824;p50"/>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VALUE PROPOSAL</a:t>
            </a:r>
            <a:endParaRPr dirty="0"/>
          </a:p>
        </p:txBody>
      </p:sp>
      <p:sp>
        <p:nvSpPr>
          <p:cNvPr id="825" name="Google Shape;825;p50"/>
          <p:cNvSpPr txBox="1">
            <a:spLocks noGrp="1"/>
          </p:cNvSpPr>
          <p:nvPr>
            <p:ph type="body" idx="1"/>
          </p:nvPr>
        </p:nvSpPr>
        <p:spPr>
          <a:xfrm>
            <a:off x="573056" y="1017725"/>
            <a:ext cx="7997888" cy="3554275"/>
          </a:xfrm>
          <a:prstGeom prst="rect">
            <a:avLst/>
          </a:prstGeom>
        </p:spPr>
        <p:txBody>
          <a:bodyPr spcFirstLastPara="1" wrap="square" lIns="91425" tIns="91425" rIns="91425" bIns="91425" anchor="ctr" anchorCtr="0">
            <a:noAutofit/>
          </a:bodyPr>
          <a:lstStyle/>
          <a:p>
            <a:pPr marL="114300" indent="0" algn="just">
              <a:buNone/>
            </a:pPr>
            <a:r>
              <a:rPr lang="en-US" sz="1500" dirty="0">
                <a:sym typeface="Arial"/>
              </a:rPr>
              <a:t>To analyze in a better perspective the value of our product </a:t>
            </a:r>
            <a:r>
              <a:rPr lang="en-US" sz="1500" b="1" dirty="0">
                <a:sym typeface="Arial"/>
              </a:rPr>
              <a:t>we made a survey </a:t>
            </a:r>
            <a:r>
              <a:rPr lang="en-US" sz="1500" dirty="0">
                <a:sym typeface="Arial"/>
              </a:rPr>
              <a:t>to see if we will be satisfying a necessity in our market.</a:t>
            </a:r>
          </a:p>
          <a:p>
            <a:pPr marL="114300" indent="0" algn="just">
              <a:buNone/>
            </a:pPr>
            <a:endParaRPr lang="en-US" sz="1500" dirty="0">
              <a:sym typeface="Arial"/>
            </a:endParaRPr>
          </a:p>
          <a:p>
            <a:pPr marL="114300" indent="0" algn="just">
              <a:buNone/>
            </a:pPr>
            <a:r>
              <a:rPr lang="en-US" sz="1500" dirty="0">
                <a:sym typeface="Arial"/>
              </a:rPr>
              <a:t>Therefore </a:t>
            </a:r>
            <a:r>
              <a:rPr lang="en-US" sz="1500" b="1" dirty="0">
                <a:sym typeface="Arial"/>
              </a:rPr>
              <a:t>we found out that people are indeed interested in Safe Touch</a:t>
            </a:r>
            <a:r>
              <a:rPr lang="en-US" sz="1500" dirty="0">
                <a:sym typeface="Arial"/>
              </a:rPr>
              <a:t> </a:t>
            </a:r>
            <a:r>
              <a:rPr lang="en-US" sz="1500" b="1" dirty="0">
                <a:sym typeface="Arial"/>
              </a:rPr>
              <a:t>and it is something that they would buy. </a:t>
            </a:r>
            <a:r>
              <a:rPr lang="en-US" sz="1500" dirty="0">
                <a:sym typeface="Arial"/>
              </a:rPr>
              <a:t>This analysis gives us a better outlook on how this product will be working once it is out on the market, based on consumer preferences.</a:t>
            </a:r>
          </a:p>
          <a:p>
            <a:pPr marL="114300" indent="0" algn="just">
              <a:buNone/>
            </a:pPr>
            <a:r>
              <a:rPr lang="en-US" sz="1500" dirty="0">
                <a:sym typeface="Arial"/>
              </a:rPr>
              <a:t> </a:t>
            </a:r>
          </a:p>
          <a:p>
            <a:pPr marL="114300" indent="0" algn="just">
              <a:buNone/>
            </a:pPr>
            <a:r>
              <a:rPr lang="en-US" sz="1500" dirty="0">
                <a:sym typeface="Arial"/>
              </a:rPr>
              <a:t>Safe touch not only provides safety right now in the pandemic, </a:t>
            </a:r>
            <a:r>
              <a:rPr lang="en-US" sz="1500" b="1" dirty="0">
                <a:sym typeface="Arial"/>
              </a:rPr>
              <a:t>it offers comfort, fashion and a new way of doing things, in this new normal day routine. </a:t>
            </a:r>
            <a:r>
              <a:rPr lang="en-US" sz="1500" dirty="0">
                <a:sym typeface="Arial"/>
              </a:rPr>
              <a:t>By having hand sanitizer </a:t>
            </a:r>
            <a:r>
              <a:rPr lang="en-US" sz="1500" b="1" dirty="0">
                <a:sym typeface="Arial"/>
              </a:rPr>
              <a:t>more accessible</a:t>
            </a:r>
            <a:r>
              <a:rPr lang="en-US" sz="1500" dirty="0">
                <a:sym typeface="Arial"/>
              </a:rPr>
              <a:t> to use while being out, the times you clean your hands will increase, </a:t>
            </a:r>
            <a:r>
              <a:rPr lang="en-US" sz="1500" b="1" dirty="0">
                <a:sym typeface="Arial"/>
              </a:rPr>
              <a:t>providing safety</a:t>
            </a:r>
            <a:r>
              <a:rPr lang="en-US" sz="1500" dirty="0">
                <a:sym typeface="Arial"/>
              </a:rPr>
              <a:t> to you and those around you.</a:t>
            </a:r>
          </a:p>
          <a:p>
            <a:pPr marL="114300" indent="0" algn="just">
              <a:buNone/>
            </a:pPr>
            <a:br>
              <a:rPr lang="en-US" dirty="0"/>
            </a:br>
            <a:endParaRPr dirty="0"/>
          </a:p>
        </p:txBody>
      </p:sp>
    </p:spTree>
    <p:extLst>
      <p:ext uri="{BB962C8B-B14F-4D97-AF65-F5344CB8AC3E}">
        <p14:creationId xmlns:p14="http://schemas.microsoft.com/office/powerpoint/2010/main" val="995475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40"/>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INSIGHTS</a:t>
            </a:r>
            <a:endParaRPr dirty="0"/>
          </a:p>
        </p:txBody>
      </p:sp>
      <p:sp>
        <p:nvSpPr>
          <p:cNvPr id="408" name="Google Shape;408;p40"/>
          <p:cNvSpPr/>
          <p:nvPr/>
        </p:nvSpPr>
        <p:spPr>
          <a:xfrm>
            <a:off x="3269150" y="1529586"/>
            <a:ext cx="2605800" cy="2606700"/>
          </a:xfrm>
          <a:prstGeom prst="ellipse">
            <a:avLst/>
          </a:prstGeom>
          <a:noFill/>
          <a:ln w="19050"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0"/>
          <p:cNvSpPr/>
          <p:nvPr/>
        </p:nvSpPr>
        <p:spPr>
          <a:xfrm>
            <a:off x="3734500" y="1995080"/>
            <a:ext cx="1675200" cy="1675500"/>
          </a:xfrm>
          <a:prstGeom prst="ellipse">
            <a:avLst/>
          </a:prstGeom>
          <a:noFill/>
          <a:ln w="19050"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0"/>
          <p:cNvSpPr/>
          <p:nvPr/>
        </p:nvSpPr>
        <p:spPr>
          <a:xfrm>
            <a:off x="4143200" y="2404050"/>
            <a:ext cx="857700" cy="857700"/>
          </a:xfrm>
          <a:prstGeom prst="ellipse">
            <a:avLst/>
          </a:prstGeom>
          <a:solidFill>
            <a:schemeClr val="dk2"/>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endParaRPr sz="1700" dirty="0">
              <a:solidFill>
                <a:srgbClr val="FFFFFF"/>
              </a:solidFill>
            </a:endParaRPr>
          </a:p>
        </p:txBody>
      </p:sp>
      <p:sp>
        <p:nvSpPr>
          <p:cNvPr id="412" name="Google Shape;412;p40"/>
          <p:cNvSpPr txBox="1"/>
          <p:nvPr/>
        </p:nvSpPr>
        <p:spPr>
          <a:xfrm>
            <a:off x="410545" y="1835024"/>
            <a:ext cx="2071994" cy="354600"/>
          </a:xfrm>
          <a:prstGeom prst="rect">
            <a:avLst/>
          </a:prstGeom>
          <a:noFill/>
          <a:ln>
            <a:noFill/>
          </a:ln>
        </p:spPr>
        <p:txBody>
          <a:bodyPr spcFirstLastPara="1" wrap="square" lIns="91425" tIns="91425" rIns="91425" bIns="91425" anchor="ctr" anchorCtr="0">
            <a:noAutofit/>
          </a:bodyPr>
          <a:lstStyle/>
          <a:p>
            <a:pPr lvl="0" algn="ctr"/>
            <a:r>
              <a:rPr lang="en-US" sz="1200" dirty="0">
                <a:solidFill>
                  <a:schemeClr val="bg2"/>
                </a:solidFill>
                <a:latin typeface="Open Sans"/>
                <a:ea typeface="Open Sans"/>
                <a:cs typeface="Open Sans"/>
                <a:sym typeface="Open Sans"/>
              </a:rPr>
              <a:t>The fashion industry is a very challenging, and competitive industry.  In order to survive, brands must find ways  to innovate in their products</a:t>
            </a:r>
            <a:endParaRPr sz="1200" dirty="0">
              <a:solidFill>
                <a:schemeClr val="bg2"/>
              </a:solidFill>
              <a:latin typeface="Open Sans"/>
              <a:ea typeface="Open Sans"/>
              <a:cs typeface="Open Sans"/>
              <a:sym typeface="Open Sans"/>
            </a:endParaRPr>
          </a:p>
        </p:txBody>
      </p:sp>
      <p:grpSp>
        <p:nvGrpSpPr>
          <p:cNvPr id="419" name="Google Shape;419;p40"/>
          <p:cNvGrpSpPr/>
          <p:nvPr/>
        </p:nvGrpSpPr>
        <p:grpSpPr>
          <a:xfrm>
            <a:off x="2709700" y="1683465"/>
            <a:ext cx="1001690" cy="659919"/>
            <a:chOff x="2709700" y="1683465"/>
            <a:chExt cx="1001690" cy="659919"/>
          </a:xfrm>
        </p:grpSpPr>
        <p:cxnSp>
          <p:nvCxnSpPr>
            <p:cNvPr id="420" name="Google Shape;420;p40"/>
            <p:cNvCxnSpPr/>
            <p:nvPr/>
          </p:nvCxnSpPr>
          <p:spPr>
            <a:xfrm rot="10800000">
              <a:off x="2709700" y="2013425"/>
              <a:ext cx="489900" cy="0"/>
            </a:xfrm>
            <a:prstGeom prst="straightConnector1">
              <a:avLst/>
            </a:prstGeom>
            <a:noFill/>
            <a:ln w="9525" cap="flat" cmpd="sng">
              <a:solidFill>
                <a:schemeClr val="accent1"/>
              </a:solidFill>
              <a:prstDash val="solid"/>
              <a:round/>
              <a:headEnd type="none" w="med" len="med"/>
              <a:tailEnd type="oval" w="med" len="med"/>
            </a:ln>
          </p:spPr>
        </p:cxnSp>
        <p:sp>
          <p:nvSpPr>
            <p:cNvPr id="421" name="Google Shape;421;p40"/>
            <p:cNvSpPr/>
            <p:nvPr/>
          </p:nvSpPr>
          <p:spPr>
            <a:xfrm>
              <a:off x="3045629" y="1683465"/>
              <a:ext cx="665761" cy="659919"/>
            </a:xfrm>
            <a:custGeom>
              <a:avLst/>
              <a:gdLst/>
              <a:ahLst/>
              <a:cxnLst/>
              <a:rect l="l" t="t" r="r" b="b"/>
              <a:pathLst>
                <a:path w="29063" h="28808" extrusionOk="0">
                  <a:moveTo>
                    <a:pt x="14533" y="1"/>
                  </a:moveTo>
                  <a:cubicBezTo>
                    <a:pt x="14197" y="1"/>
                    <a:pt x="13862" y="130"/>
                    <a:pt x="13610" y="389"/>
                  </a:cubicBezTo>
                  <a:lnTo>
                    <a:pt x="518" y="13467"/>
                  </a:lnTo>
                  <a:cubicBezTo>
                    <a:pt x="1" y="13985"/>
                    <a:pt x="1" y="14820"/>
                    <a:pt x="518" y="15338"/>
                  </a:cubicBezTo>
                  <a:lnTo>
                    <a:pt x="13610" y="28429"/>
                  </a:lnTo>
                  <a:cubicBezTo>
                    <a:pt x="13862" y="28681"/>
                    <a:pt x="14197" y="28807"/>
                    <a:pt x="14533" y="28807"/>
                  </a:cubicBezTo>
                  <a:cubicBezTo>
                    <a:pt x="14870" y="28807"/>
                    <a:pt x="15208" y="28681"/>
                    <a:pt x="15467" y="28429"/>
                  </a:cubicBezTo>
                  <a:lnTo>
                    <a:pt x="28559" y="15338"/>
                  </a:lnTo>
                  <a:cubicBezTo>
                    <a:pt x="29063" y="14820"/>
                    <a:pt x="29063" y="13985"/>
                    <a:pt x="28559" y="13467"/>
                  </a:cubicBezTo>
                  <a:lnTo>
                    <a:pt x="15467" y="389"/>
                  </a:lnTo>
                  <a:cubicBezTo>
                    <a:pt x="15208" y="130"/>
                    <a:pt x="14870" y="1"/>
                    <a:pt x="145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40"/>
          <p:cNvGrpSpPr/>
          <p:nvPr/>
        </p:nvGrpSpPr>
        <p:grpSpPr>
          <a:xfrm>
            <a:off x="5431931" y="3324426"/>
            <a:ext cx="1010269" cy="658403"/>
            <a:chOff x="5431931" y="3324426"/>
            <a:chExt cx="1010269" cy="658403"/>
          </a:xfrm>
        </p:grpSpPr>
        <p:cxnSp>
          <p:nvCxnSpPr>
            <p:cNvPr id="431" name="Google Shape;431;p40"/>
            <p:cNvCxnSpPr/>
            <p:nvPr/>
          </p:nvCxnSpPr>
          <p:spPr>
            <a:xfrm rot="10800000">
              <a:off x="6078900" y="3648475"/>
              <a:ext cx="363300" cy="0"/>
            </a:xfrm>
            <a:prstGeom prst="straightConnector1">
              <a:avLst/>
            </a:prstGeom>
            <a:noFill/>
            <a:ln w="9525" cap="flat" cmpd="sng">
              <a:solidFill>
                <a:schemeClr val="dk1"/>
              </a:solidFill>
              <a:prstDash val="solid"/>
              <a:round/>
              <a:headEnd type="oval" w="med" len="med"/>
              <a:tailEnd type="none" w="med" len="med"/>
            </a:ln>
          </p:spPr>
        </p:cxnSp>
        <p:sp>
          <p:nvSpPr>
            <p:cNvPr id="432" name="Google Shape;432;p40"/>
            <p:cNvSpPr/>
            <p:nvPr/>
          </p:nvSpPr>
          <p:spPr>
            <a:xfrm>
              <a:off x="5431931" y="3324426"/>
              <a:ext cx="667504" cy="658403"/>
            </a:xfrm>
            <a:custGeom>
              <a:avLst/>
              <a:gdLst/>
              <a:ahLst/>
              <a:cxnLst/>
              <a:rect l="l" t="t" r="r" b="b"/>
              <a:pathLst>
                <a:path w="29063" h="28811" extrusionOk="0">
                  <a:moveTo>
                    <a:pt x="14530" y="1"/>
                  </a:moveTo>
                  <a:cubicBezTo>
                    <a:pt x="14194" y="1"/>
                    <a:pt x="13855" y="127"/>
                    <a:pt x="13597" y="379"/>
                  </a:cubicBezTo>
                  <a:lnTo>
                    <a:pt x="505" y="13470"/>
                  </a:lnTo>
                  <a:cubicBezTo>
                    <a:pt x="1" y="13988"/>
                    <a:pt x="1" y="14823"/>
                    <a:pt x="505" y="15341"/>
                  </a:cubicBezTo>
                  <a:lnTo>
                    <a:pt x="13597" y="28432"/>
                  </a:lnTo>
                  <a:cubicBezTo>
                    <a:pt x="13855" y="28684"/>
                    <a:pt x="14194" y="28810"/>
                    <a:pt x="14530" y="28810"/>
                  </a:cubicBezTo>
                  <a:cubicBezTo>
                    <a:pt x="14867" y="28810"/>
                    <a:pt x="15202" y="28684"/>
                    <a:pt x="15454" y="28432"/>
                  </a:cubicBezTo>
                  <a:lnTo>
                    <a:pt x="28545" y="15341"/>
                  </a:lnTo>
                  <a:cubicBezTo>
                    <a:pt x="29063" y="14823"/>
                    <a:pt x="29063" y="13988"/>
                    <a:pt x="28545" y="13470"/>
                  </a:cubicBezTo>
                  <a:lnTo>
                    <a:pt x="15454" y="379"/>
                  </a:lnTo>
                  <a:cubicBezTo>
                    <a:pt x="15202" y="127"/>
                    <a:pt x="14867" y="1"/>
                    <a:pt x="145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40"/>
          <p:cNvGrpSpPr/>
          <p:nvPr/>
        </p:nvGrpSpPr>
        <p:grpSpPr>
          <a:xfrm>
            <a:off x="2709700" y="3324426"/>
            <a:ext cx="1002567" cy="658403"/>
            <a:chOff x="2709700" y="3324426"/>
            <a:chExt cx="1002567" cy="658403"/>
          </a:xfrm>
        </p:grpSpPr>
        <p:cxnSp>
          <p:nvCxnSpPr>
            <p:cNvPr id="439" name="Google Shape;439;p40"/>
            <p:cNvCxnSpPr/>
            <p:nvPr/>
          </p:nvCxnSpPr>
          <p:spPr>
            <a:xfrm rot="10800000">
              <a:off x="2709700" y="3652325"/>
              <a:ext cx="489900" cy="0"/>
            </a:xfrm>
            <a:prstGeom prst="straightConnector1">
              <a:avLst/>
            </a:prstGeom>
            <a:noFill/>
            <a:ln w="9525" cap="flat" cmpd="sng">
              <a:solidFill>
                <a:schemeClr val="accent4"/>
              </a:solidFill>
              <a:prstDash val="solid"/>
              <a:round/>
              <a:headEnd type="none" w="med" len="med"/>
              <a:tailEnd type="oval" w="med" len="med"/>
            </a:ln>
          </p:spPr>
        </p:cxnSp>
        <p:sp>
          <p:nvSpPr>
            <p:cNvPr id="440" name="Google Shape;440;p40"/>
            <p:cNvSpPr/>
            <p:nvPr/>
          </p:nvSpPr>
          <p:spPr>
            <a:xfrm>
              <a:off x="3044755" y="3324426"/>
              <a:ext cx="667512" cy="658403"/>
            </a:xfrm>
            <a:custGeom>
              <a:avLst/>
              <a:gdLst/>
              <a:ahLst/>
              <a:cxnLst/>
              <a:rect l="l" t="t" r="r" b="b"/>
              <a:pathLst>
                <a:path w="29076" h="28811" extrusionOk="0">
                  <a:moveTo>
                    <a:pt x="14533" y="1"/>
                  </a:moveTo>
                  <a:cubicBezTo>
                    <a:pt x="14196" y="1"/>
                    <a:pt x="13861" y="127"/>
                    <a:pt x="13609" y="379"/>
                  </a:cubicBezTo>
                  <a:lnTo>
                    <a:pt x="518" y="13470"/>
                  </a:lnTo>
                  <a:cubicBezTo>
                    <a:pt x="0" y="13988"/>
                    <a:pt x="0" y="14823"/>
                    <a:pt x="518" y="15341"/>
                  </a:cubicBezTo>
                  <a:lnTo>
                    <a:pt x="13609" y="28432"/>
                  </a:lnTo>
                  <a:cubicBezTo>
                    <a:pt x="13861" y="28684"/>
                    <a:pt x="14196" y="28810"/>
                    <a:pt x="14533" y="28810"/>
                  </a:cubicBezTo>
                  <a:cubicBezTo>
                    <a:pt x="14869" y="28810"/>
                    <a:pt x="15208" y="28684"/>
                    <a:pt x="15466" y="28432"/>
                  </a:cubicBezTo>
                  <a:lnTo>
                    <a:pt x="28558" y="15341"/>
                  </a:lnTo>
                  <a:cubicBezTo>
                    <a:pt x="29075" y="14823"/>
                    <a:pt x="29075" y="13988"/>
                    <a:pt x="28558" y="13470"/>
                  </a:cubicBezTo>
                  <a:lnTo>
                    <a:pt x="15466" y="379"/>
                  </a:lnTo>
                  <a:cubicBezTo>
                    <a:pt x="15208" y="127"/>
                    <a:pt x="14869" y="1"/>
                    <a:pt x="145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40"/>
          <p:cNvGrpSpPr/>
          <p:nvPr/>
        </p:nvGrpSpPr>
        <p:grpSpPr>
          <a:xfrm>
            <a:off x="5434606" y="1684254"/>
            <a:ext cx="1007594" cy="658335"/>
            <a:chOff x="5434606" y="1684254"/>
            <a:chExt cx="1007594" cy="658335"/>
          </a:xfrm>
        </p:grpSpPr>
        <p:cxnSp>
          <p:nvCxnSpPr>
            <p:cNvPr id="446" name="Google Shape;446;p40"/>
            <p:cNvCxnSpPr/>
            <p:nvPr/>
          </p:nvCxnSpPr>
          <p:spPr>
            <a:xfrm rot="10800000">
              <a:off x="5952300" y="2013425"/>
              <a:ext cx="489900" cy="0"/>
            </a:xfrm>
            <a:prstGeom prst="straightConnector1">
              <a:avLst/>
            </a:prstGeom>
            <a:noFill/>
            <a:ln w="9525" cap="flat" cmpd="sng">
              <a:solidFill>
                <a:schemeClr val="accent2"/>
              </a:solidFill>
              <a:prstDash val="solid"/>
              <a:round/>
              <a:headEnd type="oval" w="med" len="med"/>
              <a:tailEnd type="none" w="med" len="med"/>
            </a:ln>
          </p:spPr>
        </p:cxnSp>
        <p:sp>
          <p:nvSpPr>
            <p:cNvPr id="447" name="Google Shape;447;p40"/>
            <p:cNvSpPr/>
            <p:nvPr/>
          </p:nvSpPr>
          <p:spPr>
            <a:xfrm>
              <a:off x="5434606" y="1684254"/>
              <a:ext cx="667504" cy="658335"/>
            </a:xfrm>
            <a:custGeom>
              <a:avLst/>
              <a:gdLst/>
              <a:ahLst/>
              <a:cxnLst/>
              <a:rect l="l" t="t" r="r" b="b"/>
              <a:pathLst>
                <a:path w="29063" h="28808" extrusionOk="0">
                  <a:moveTo>
                    <a:pt x="14531" y="1"/>
                  </a:moveTo>
                  <a:cubicBezTo>
                    <a:pt x="14193" y="1"/>
                    <a:pt x="13855" y="130"/>
                    <a:pt x="13596" y="389"/>
                  </a:cubicBezTo>
                  <a:lnTo>
                    <a:pt x="518" y="13467"/>
                  </a:lnTo>
                  <a:cubicBezTo>
                    <a:pt x="0" y="13985"/>
                    <a:pt x="0" y="14820"/>
                    <a:pt x="518" y="15338"/>
                  </a:cubicBezTo>
                  <a:lnTo>
                    <a:pt x="13596" y="28429"/>
                  </a:lnTo>
                  <a:cubicBezTo>
                    <a:pt x="13855" y="28681"/>
                    <a:pt x="14193" y="28807"/>
                    <a:pt x="14531" y="28807"/>
                  </a:cubicBezTo>
                  <a:cubicBezTo>
                    <a:pt x="14870" y="28807"/>
                    <a:pt x="15208" y="28681"/>
                    <a:pt x="15466" y="28429"/>
                  </a:cubicBezTo>
                  <a:lnTo>
                    <a:pt x="28558" y="15338"/>
                  </a:lnTo>
                  <a:cubicBezTo>
                    <a:pt x="29062" y="14820"/>
                    <a:pt x="29062" y="13985"/>
                    <a:pt x="28558" y="13467"/>
                  </a:cubicBezTo>
                  <a:lnTo>
                    <a:pt x="15466" y="389"/>
                  </a:lnTo>
                  <a:cubicBezTo>
                    <a:pt x="15208" y="130"/>
                    <a:pt x="14870" y="1"/>
                    <a:pt x="145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3" name="Graphic 2" descr="Checklist">
            <a:extLst>
              <a:ext uri="{FF2B5EF4-FFF2-40B4-BE49-F238E27FC236}">
                <a16:creationId xmlns:a16="http://schemas.microsoft.com/office/drawing/2014/main" id="{8536B09B-5089-3D45-A925-21D7294A966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07986" y="2677126"/>
            <a:ext cx="372140" cy="372140"/>
          </a:xfrm>
          <a:prstGeom prst="rect">
            <a:avLst/>
          </a:prstGeom>
        </p:spPr>
      </p:pic>
      <p:pic>
        <p:nvPicPr>
          <p:cNvPr id="6" name="Graphic 5" descr="Lights On">
            <a:extLst>
              <a:ext uri="{FF2B5EF4-FFF2-40B4-BE49-F238E27FC236}">
                <a16:creationId xmlns:a16="http://schemas.microsoft.com/office/drawing/2014/main" id="{36819B4C-D0F0-7D41-89D0-7D6F69E4B2F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61147" y="1797700"/>
            <a:ext cx="419457" cy="419457"/>
          </a:xfrm>
          <a:prstGeom prst="rect">
            <a:avLst/>
          </a:prstGeom>
        </p:spPr>
      </p:pic>
      <p:sp>
        <p:nvSpPr>
          <p:cNvPr id="30" name="Google Shape;412;p40">
            <a:extLst>
              <a:ext uri="{FF2B5EF4-FFF2-40B4-BE49-F238E27FC236}">
                <a16:creationId xmlns:a16="http://schemas.microsoft.com/office/drawing/2014/main" id="{ED351608-E1A3-BA42-BB5B-D27CC276656B}"/>
              </a:ext>
            </a:extLst>
          </p:cNvPr>
          <p:cNvSpPr txBox="1"/>
          <p:nvPr/>
        </p:nvSpPr>
        <p:spPr>
          <a:xfrm>
            <a:off x="6519550" y="1841285"/>
            <a:ext cx="2346428" cy="354600"/>
          </a:xfrm>
          <a:prstGeom prst="rect">
            <a:avLst/>
          </a:prstGeom>
          <a:noFill/>
          <a:ln>
            <a:noFill/>
          </a:ln>
        </p:spPr>
        <p:txBody>
          <a:bodyPr spcFirstLastPara="1" wrap="square" lIns="91425" tIns="91425" rIns="91425" bIns="91425" anchor="ctr" anchorCtr="0">
            <a:noAutofit/>
          </a:bodyPr>
          <a:lstStyle/>
          <a:p>
            <a:pPr lvl="0" algn="ctr"/>
            <a:r>
              <a:rPr lang="en-US" sz="1200" dirty="0">
                <a:solidFill>
                  <a:schemeClr val="bg2"/>
                </a:solidFill>
                <a:latin typeface="Open Sans"/>
                <a:ea typeface="Open Sans"/>
                <a:cs typeface="Open Sans"/>
                <a:sym typeface="Open Sans"/>
              </a:rPr>
              <a:t>“The futuristic attitude is part of the five outstanding trends in the year 2022”. Synthetic materials are associated with futuristic effects, that is why our product is elaborated with synthetic materials </a:t>
            </a:r>
            <a:endParaRPr sz="1200" dirty="0">
              <a:solidFill>
                <a:schemeClr val="bg2"/>
              </a:solidFill>
              <a:latin typeface="Open Sans"/>
              <a:ea typeface="Open Sans"/>
              <a:cs typeface="Open Sans"/>
              <a:sym typeface="Open Sans"/>
            </a:endParaRPr>
          </a:p>
        </p:txBody>
      </p:sp>
      <p:pic>
        <p:nvPicPr>
          <p:cNvPr id="10" name="Graphic 9" descr="Arrow circle">
            <a:extLst>
              <a:ext uri="{FF2B5EF4-FFF2-40B4-BE49-F238E27FC236}">
                <a16:creationId xmlns:a16="http://schemas.microsoft.com/office/drawing/2014/main" id="{35C09892-CFE6-5848-9181-B1EE5EE4FDB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537083" y="1797700"/>
            <a:ext cx="457200" cy="457200"/>
          </a:xfrm>
          <a:prstGeom prst="rect">
            <a:avLst/>
          </a:prstGeom>
        </p:spPr>
      </p:pic>
      <p:pic>
        <p:nvPicPr>
          <p:cNvPr id="13" name="Graphic 12" descr="Exponential Graph">
            <a:extLst>
              <a:ext uri="{FF2B5EF4-FFF2-40B4-BE49-F238E27FC236}">
                <a16:creationId xmlns:a16="http://schemas.microsoft.com/office/drawing/2014/main" id="{BF38F5DD-97BC-7C44-9087-D3968BAD66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610433" y="3496715"/>
            <a:ext cx="289500" cy="289500"/>
          </a:xfrm>
          <a:prstGeom prst="rect">
            <a:avLst/>
          </a:prstGeom>
        </p:spPr>
      </p:pic>
      <p:sp>
        <p:nvSpPr>
          <p:cNvPr id="35" name="Google Shape;412;p40">
            <a:extLst>
              <a:ext uri="{FF2B5EF4-FFF2-40B4-BE49-F238E27FC236}">
                <a16:creationId xmlns:a16="http://schemas.microsoft.com/office/drawing/2014/main" id="{D6D0C611-2610-CA47-A72A-812E571EF3AA}"/>
              </a:ext>
            </a:extLst>
          </p:cNvPr>
          <p:cNvSpPr txBox="1"/>
          <p:nvPr/>
        </p:nvSpPr>
        <p:spPr>
          <a:xfrm>
            <a:off x="6519550" y="3620345"/>
            <a:ext cx="2346428" cy="354600"/>
          </a:xfrm>
          <a:prstGeom prst="rect">
            <a:avLst/>
          </a:prstGeom>
          <a:noFill/>
          <a:ln>
            <a:noFill/>
          </a:ln>
        </p:spPr>
        <p:txBody>
          <a:bodyPr spcFirstLastPara="1" wrap="square" lIns="91425" tIns="91425" rIns="91425" bIns="91425" anchor="ctr" anchorCtr="0">
            <a:noAutofit/>
          </a:bodyPr>
          <a:lstStyle/>
          <a:p>
            <a:pPr lvl="0" algn="ctr"/>
            <a:r>
              <a:rPr lang="en-US" sz="1200" dirty="0">
                <a:solidFill>
                  <a:schemeClr val="bg2"/>
                </a:solidFill>
                <a:latin typeface="Open Sans"/>
                <a:ea typeface="Open Sans"/>
                <a:cs typeface="Open Sans"/>
                <a:sym typeface="Open Sans"/>
              </a:rPr>
              <a:t>Since the tendency to use the antibacterial gel will increase, it will indirectly favor the need for a device to store it.</a:t>
            </a:r>
          </a:p>
        </p:txBody>
      </p:sp>
      <p:sp>
        <p:nvSpPr>
          <p:cNvPr id="36" name="Google Shape;412;p40">
            <a:extLst>
              <a:ext uri="{FF2B5EF4-FFF2-40B4-BE49-F238E27FC236}">
                <a16:creationId xmlns:a16="http://schemas.microsoft.com/office/drawing/2014/main" id="{56465F26-0699-7543-ABE3-3F371D43E778}"/>
              </a:ext>
            </a:extLst>
          </p:cNvPr>
          <p:cNvSpPr txBox="1"/>
          <p:nvPr/>
        </p:nvSpPr>
        <p:spPr>
          <a:xfrm>
            <a:off x="323200" y="3464165"/>
            <a:ext cx="2346428" cy="354600"/>
          </a:xfrm>
          <a:prstGeom prst="rect">
            <a:avLst/>
          </a:prstGeom>
          <a:noFill/>
          <a:ln>
            <a:noFill/>
          </a:ln>
        </p:spPr>
        <p:txBody>
          <a:bodyPr spcFirstLastPara="1" wrap="square" lIns="91425" tIns="91425" rIns="91425" bIns="91425" anchor="ctr" anchorCtr="0">
            <a:noAutofit/>
          </a:bodyPr>
          <a:lstStyle/>
          <a:p>
            <a:pPr lvl="0" algn="ctr"/>
            <a:r>
              <a:rPr lang="en-US" sz="1200" dirty="0">
                <a:solidFill>
                  <a:schemeClr val="bg2"/>
                </a:solidFill>
                <a:latin typeface="Open Sans"/>
                <a:ea typeface="Open Sans"/>
                <a:cs typeface="Open Sans"/>
                <a:sym typeface="Open Sans"/>
              </a:rPr>
              <a:t>Functionality becomes an added value that gives competitive advantages in the world of fashion.</a:t>
            </a:r>
          </a:p>
        </p:txBody>
      </p:sp>
      <p:pic>
        <p:nvPicPr>
          <p:cNvPr id="17" name="Graphic 16" descr="Pencil">
            <a:extLst>
              <a:ext uri="{FF2B5EF4-FFF2-40B4-BE49-F238E27FC236}">
                <a16:creationId xmlns:a16="http://schemas.microsoft.com/office/drawing/2014/main" id="{27C174A2-3E5C-074B-9364-1DA58D3648B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222120" y="3498165"/>
            <a:ext cx="289500" cy="289500"/>
          </a:xfrm>
          <a:prstGeom prst="rect">
            <a:avLst/>
          </a:prstGeom>
        </p:spPr>
      </p:pic>
    </p:spTree>
    <p:extLst>
      <p:ext uri="{BB962C8B-B14F-4D97-AF65-F5344CB8AC3E}">
        <p14:creationId xmlns:p14="http://schemas.microsoft.com/office/powerpoint/2010/main" val="1482258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01"/>
        <p:cNvGrpSpPr/>
        <p:nvPr/>
      </p:nvGrpSpPr>
      <p:grpSpPr>
        <a:xfrm>
          <a:off x="0" y="0"/>
          <a:ext cx="0" cy="0"/>
          <a:chOff x="0" y="0"/>
          <a:chExt cx="0" cy="0"/>
        </a:xfrm>
      </p:grpSpPr>
      <p:sp>
        <p:nvSpPr>
          <p:cNvPr id="1102" name="Google Shape;1102;p61"/>
          <p:cNvSpPr/>
          <p:nvPr/>
        </p:nvSpPr>
        <p:spPr>
          <a:xfrm>
            <a:off x="1537650" y="980600"/>
            <a:ext cx="6068700" cy="3136200"/>
          </a:xfrm>
          <a:prstGeom prst="roundRect">
            <a:avLst>
              <a:gd name="adj" fmla="val 1238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61"/>
          <p:cNvSpPr txBox="1">
            <a:spLocks noGrp="1"/>
          </p:cNvSpPr>
          <p:nvPr>
            <p:ph type="title"/>
          </p:nvPr>
        </p:nvSpPr>
        <p:spPr>
          <a:xfrm>
            <a:off x="1681200" y="1591433"/>
            <a:ext cx="5781600" cy="2230500"/>
          </a:xfrm>
          <a:prstGeom prst="rect">
            <a:avLst/>
          </a:prstGeom>
        </p:spPr>
        <p:txBody>
          <a:bodyPr spcFirstLastPara="1" wrap="square" lIns="91425" tIns="91425" rIns="91425" bIns="91425" anchor="ctr" anchorCtr="0">
            <a:noAutofit/>
          </a:bodyPr>
          <a:lstStyle/>
          <a:p>
            <a:r>
              <a:rPr lang="en-US" sz="2800" dirty="0"/>
              <a:t>The hand sanitizer market will have a compound annual growth rate of 3.52% over the estimated period (2020-2025).</a:t>
            </a:r>
            <a:endParaRPr sz="1800" dirty="0"/>
          </a:p>
        </p:txBody>
      </p:sp>
    </p:spTree>
    <p:extLst>
      <p:ext uri="{BB962C8B-B14F-4D97-AF65-F5344CB8AC3E}">
        <p14:creationId xmlns:p14="http://schemas.microsoft.com/office/powerpoint/2010/main" val="3909241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D5A9A-6255-0942-BC65-4F84591764C4}"/>
              </a:ext>
            </a:extLst>
          </p:cNvPr>
          <p:cNvSpPr>
            <a:spLocks noGrp="1"/>
          </p:cNvSpPr>
          <p:nvPr>
            <p:ph type="title"/>
          </p:nvPr>
        </p:nvSpPr>
        <p:spPr/>
        <p:txBody>
          <a:bodyPr/>
          <a:lstStyle/>
          <a:p>
            <a:r>
              <a:rPr lang="en-MX" dirty="0"/>
              <a:t>PROTOTYPE</a:t>
            </a:r>
          </a:p>
        </p:txBody>
      </p:sp>
      <p:pic>
        <p:nvPicPr>
          <p:cNvPr id="1026" name="Picture 2">
            <a:extLst>
              <a:ext uri="{FF2B5EF4-FFF2-40B4-BE49-F238E27FC236}">
                <a16:creationId xmlns:a16="http://schemas.microsoft.com/office/drawing/2014/main" id="{22B1C5DE-67F7-A249-B8DA-E7CC7DB1E81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892"/>
          <a:stretch/>
        </p:blipFill>
        <p:spPr bwMode="auto">
          <a:xfrm>
            <a:off x="1178313" y="1181909"/>
            <a:ext cx="6787374" cy="3516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5355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95"/>
        <p:cNvGrpSpPr/>
        <p:nvPr/>
      </p:nvGrpSpPr>
      <p:grpSpPr>
        <a:xfrm>
          <a:off x="0" y="0"/>
          <a:ext cx="0" cy="0"/>
          <a:chOff x="0" y="0"/>
          <a:chExt cx="0" cy="0"/>
        </a:xfrm>
      </p:grpSpPr>
      <p:sp>
        <p:nvSpPr>
          <p:cNvPr id="1697" name="Google Shape;1697;p75"/>
          <p:cNvSpPr txBox="1">
            <a:spLocks noGrp="1"/>
          </p:cNvSpPr>
          <p:nvPr>
            <p:ph type="subTitle" idx="1"/>
          </p:nvPr>
        </p:nvSpPr>
        <p:spPr>
          <a:xfrm>
            <a:off x="828295" y="1817325"/>
            <a:ext cx="3437190" cy="982200"/>
          </a:xfrm>
          <a:prstGeom prst="rect">
            <a:avLst/>
          </a:prstGeom>
        </p:spPr>
        <p:txBody>
          <a:bodyPr spcFirstLastPara="1" wrap="square" lIns="91425" tIns="91425" rIns="91425" bIns="91425" anchor="ctr" anchorCtr="0">
            <a:noAutofit/>
          </a:bodyPr>
          <a:lstStyle/>
          <a:p>
            <a:pPr algn="ctr"/>
            <a:endParaRPr lang="en-US" dirty="0"/>
          </a:p>
          <a:p>
            <a:pPr algn="ctr"/>
            <a:r>
              <a:rPr lang="en-US" dirty="0"/>
              <a:t>Differentiation strategy:</a:t>
            </a:r>
          </a:p>
          <a:p>
            <a:pPr algn="ctr"/>
            <a:r>
              <a:rPr lang="en-US" dirty="0"/>
              <a:t>Neutral prices</a:t>
            </a:r>
          </a:p>
          <a:p>
            <a:br>
              <a:rPr lang="en-US" dirty="0"/>
            </a:br>
            <a:endParaRPr dirty="0"/>
          </a:p>
        </p:txBody>
      </p:sp>
      <p:grpSp>
        <p:nvGrpSpPr>
          <p:cNvPr id="1698" name="Google Shape;1698;p75"/>
          <p:cNvGrpSpPr/>
          <p:nvPr/>
        </p:nvGrpSpPr>
        <p:grpSpPr>
          <a:xfrm>
            <a:off x="4878516" y="1248859"/>
            <a:ext cx="3325741" cy="2560637"/>
            <a:chOff x="792300" y="1858400"/>
            <a:chExt cx="1578425" cy="1215300"/>
          </a:xfrm>
        </p:grpSpPr>
        <p:sp>
          <p:nvSpPr>
            <p:cNvPr id="1699" name="Google Shape;1699;p75"/>
            <p:cNvSpPr/>
            <p:nvPr/>
          </p:nvSpPr>
          <p:spPr>
            <a:xfrm>
              <a:off x="1317825" y="2845375"/>
              <a:ext cx="527750" cy="228325"/>
            </a:xfrm>
            <a:custGeom>
              <a:avLst/>
              <a:gdLst/>
              <a:ahLst/>
              <a:cxnLst/>
              <a:rect l="l" t="t" r="r" b="b"/>
              <a:pathLst>
                <a:path w="21110" h="9133" extrusionOk="0">
                  <a:moveTo>
                    <a:pt x="3918" y="0"/>
                  </a:moveTo>
                  <a:lnTo>
                    <a:pt x="3441" y="5125"/>
                  </a:lnTo>
                  <a:cubicBezTo>
                    <a:pt x="3441" y="5125"/>
                    <a:pt x="3277" y="5900"/>
                    <a:pt x="2682" y="6525"/>
                  </a:cubicBezTo>
                  <a:cubicBezTo>
                    <a:pt x="2086" y="7121"/>
                    <a:pt x="983" y="8030"/>
                    <a:pt x="983" y="8030"/>
                  </a:cubicBezTo>
                  <a:cubicBezTo>
                    <a:pt x="983" y="8030"/>
                    <a:pt x="0" y="8715"/>
                    <a:pt x="1460" y="8924"/>
                  </a:cubicBezTo>
                  <a:cubicBezTo>
                    <a:pt x="2309" y="9058"/>
                    <a:pt x="6078" y="9133"/>
                    <a:pt x="9117" y="9133"/>
                  </a:cubicBezTo>
                  <a:lnTo>
                    <a:pt x="11993" y="9133"/>
                  </a:lnTo>
                  <a:cubicBezTo>
                    <a:pt x="15076" y="9133"/>
                    <a:pt x="18786" y="9028"/>
                    <a:pt x="19620" y="8924"/>
                  </a:cubicBezTo>
                  <a:cubicBezTo>
                    <a:pt x="21110" y="8701"/>
                    <a:pt x="20127" y="8015"/>
                    <a:pt x="20127" y="8015"/>
                  </a:cubicBezTo>
                  <a:cubicBezTo>
                    <a:pt x="20127" y="8015"/>
                    <a:pt x="19024" y="7077"/>
                    <a:pt x="18428" y="6481"/>
                  </a:cubicBezTo>
                  <a:cubicBezTo>
                    <a:pt x="17832" y="5885"/>
                    <a:pt x="17669" y="5125"/>
                    <a:pt x="17669" y="5125"/>
                  </a:cubicBezTo>
                  <a:lnTo>
                    <a:pt x="171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75"/>
            <p:cNvSpPr/>
            <p:nvPr/>
          </p:nvSpPr>
          <p:spPr>
            <a:xfrm>
              <a:off x="792300" y="1858400"/>
              <a:ext cx="1578425" cy="963525"/>
            </a:xfrm>
            <a:custGeom>
              <a:avLst/>
              <a:gdLst/>
              <a:ahLst/>
              <a:cxnLst/>
              <a:rect l="l" t="t" r="r" b="b"/>
              <a:pathLst>
                <a:path w="63137" h="38541" extrusionOk="0">
                  <a:moveTo>
                    <a:pt x="60514" y="2802"/>
                  </a:moveTo>
                  <a:lnTo>
                    <a:pt x="60514" y="35755"/>
                  </a:lnTo>
                  <a:lnTo>
                    <a:pt x="2414" y="35755"/>
                  </a:lnTo>
                  <a:lnTo>
                    <a:pt x="2414" y="2802"/>
                  </a:lnTo>
                  <a:close/>
                  <a:moveTo>
                    <a:pt x="1565" y="1"/>
                  </a:moveTo>
                  <a:cubicBezTo>
                    <a:pt x="701" y="1"/>
                    <a:pt x="1" y="820"/>
                    <a:pt x="1" y="1699"/>
                  </a:cubicBezTo>
                  <a:lnTo>
                    <a:pt x="1" y="36932"/>
                  </a:lnTo>
                  <a:cubicBezTo>
                    <a:pt x="1" y="37796"/>
                    <a:pt x="701" y="38541"/>
                    <a:pt x="1565" y="38541"/>
                  </a:cubicBezTo>
                  <a:lnTo>
                    <a:pt x="61572" y="38541"/>
                  </a:lnTo>
                  <a:cubicBezTo>
                    <a:pt x="62436" y="38541"/>
                    <a:pt x="63136" y="37781"/>
                    <a:pt x="63136" y="36932"/>
                  </a:cubicBezTo>
                  <a:lnTo>
                    <a:pt x="63136" y="1699"/>
                  </a:lnTo>
                  <a:cubicBezTo>
                    <a:pt x="63122" y="820"/>
                    <a:pt x="62421" y="1"/>
                    <a:pt x="61557" y="1"/>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696;p75">
            <a:extLst>
              <a:ext uri="{FF2B5EF4-FFF2-40B4-BE49-F238E27FC236}">
                <a16:creationId xmlns:a16="http://schemas.microsoft.com/office/drawing/2014/main" id="{D1E5DD9A-7840-2240-A3A0-C9C840664A63}"/>
              </a:ext>
            </a:extLst>
          </p:cNvPr>
          <p:cNvSpPr txBox="1">
            <a:spLocks/>
          </p:cNvSpPr>
          <p:nvPr/>
        </p:nvSpPr>
        <p:spPr>
          <a:xfrm>
            <a:off x="5156339" y="1735725"/>
            <a:ext cx="2770094"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Montserrat Black"/>
              <a:buNone/>
              <a:defRPr sz="2800" b="0" i="0" u="none" strike="noStrike" cap="none">
                <a:solidFill>
                  <a:schemeClr val="dk1"/>
                </a:solidFill>
                <a:latin typeface="Montserrat Black"/>
                <a:ea typeface="Montserrat Black"/>
                <a:cs typeface="Montserrat Black"/>
                <a:sym typeface="Montserrat Black"/>
              </a:defRPr>
            </a:lvl1pPr>
            <a:lvl2pPr marR="0" lvl="1" algn="l" rtl="0">
              <a:lnSpc>
                <a:spcPct val="100000"/>
              </a:lnSpc>
              <a:spcBef>
                <a:spcPts val="0"/>
              </a:spcBef>
              <a:spcAft>
                <a:spcPts val="0"/>
              </a:spcAft>
              <a:buClr>
                <a:schemeClr val="dk1"/>
              </a:buClr>
              <a:buSzPts val="2800"/>
              <a:buFont typeface="Montserrat Black"/>
              <a:buNone/>
              <a:defRPr sz="2800" b="0" i="0" u="none" strike="noStrike" cap="none">
                <a:solidFill>
                  <a:schemeClr val="dk1"/>
                </a:solidFill>
                <a:latin typeface="Lato"/>
                <a:ea typeface="Lato"/>
                <a:cs typeface="Lato"/>
                <a:sym typeface="Lato"/>
              </a:defRPr>
            </a:lvl2pPr>
            <a:lvl3pPr marR="0" lvl="2" algn="l" rtl="0">
              <a:lnSpc>
                <a:spcPct val="100000"/>
              </a:lnSpc>
              <a:spcBef>
                <a:spcPts val="0"/>
              </a:spcBef>
              <a:spcAft>
                <a:spcPts val="0"/>
              </a:spcAft>
              <a:buClr>
                <a:schemeClr val="dk1"/>
              </a:buClr>
              <a:buSzPts val="2800"/>
              <a:buFont typeface="Montserrat Black"/>
              <a:buNone/>
              <a:defRPr sz="2800" b="0" i="0" u="none" strike="noStrike" cap="none">
                <a:solidFill>
                  <a:schemeClr val="dk1"/>
                </a:solidFill>
                <a:latin typeface="Lato"/>
                <a:ea typeface="Lato"/>
                <a:cs typeface="Lato"/>
                <a:sym typeface="Lato"/>
              </a:defRPr>
            </a:lvl3pPr>
            <a:lvl4pPr marR="0" lvl="3" algn="l" rtl="0">
              <a:lnSpc>
                <a:spcPct val="100000"/>
              </a:lnSpc>
              <a:spcBef>
                <a:spcPts val="0"/>
              </a:spcBef>
              <a:spcAft>
                <a:spcPts val="0"/>
              </a:spcAft>
              <a:buClr>
                <a:schemeClr val="dk1"/>
              </a:buClr>
              <a:buSzPts val="2800"/>
              <a:buFont typeface="Montserrat Black"/>
              <a:buNone/>
              <a:defRPr sz="2800" b="0" i="0" u="none" strike="noStrike" cap="none">
                <a:solidFill>
                  <a:schemeClr val="dk1"/>
                </a:solidFill>
                <a:latin typeface="Lato"/>
                <a:ea typeface="Lato"/>
                <a:cs typeface="Lato"/>
                <a:sym typeface="Lato"/>
              </a:defRPr>
            </a:lvl4pPr>
            <a:lvl5pPr marR="0" lvl="4" algn="l" rtl="0">
              <a:lnSpc>
                <a:spcPct val="100000"/>
              </a:lnSpc>
              <a:spcBef>
                <a:spcPts val="0"/>
              </a:spcBef>
              <a:spcAft>
                <a:spcPts val="0"/>
              </a:spcAft>
              <a:buClr>
                <a:schemeClr val="dk1"/>
              </a:buClr>
              <a:buSzPts val="2800"/>
              <a:buFont typeface="Montserrat Black"/>
              <a:buNone/>
              <a:defRPr sz="2800" b="0" i="0" u="none" strike="noStrike" cap="none">
                <a:solidFill>
                  <a:schemeClr val="dk1"/>
                </a:solidFill>
                <a:latin typeface="Lato"/>
                <a:ea typeface="Lato"/>
                <a:cs typeface="Lato"/>
                <a:sym typeface="Lato"/>
              </a:defRPr>
            </a:lvl5pPr>
            <a:lvl6pPr marR="0" lvl="5" algn="l" rtl="0">
              <a:lnSpc>
                <a:spcPct val="100000"/>
              </a:lnSpc>
              <a:spcBef>
                <a:spcPts val="0"/>
              </a:spcBef>
              <a:spcAft>
                <a:spcPts val="0"/>
              </a:spcAft>
              <a:buClr>
                <a:schemeClr val="dk1"/>
              </a:buClr>
              <a:buSzPts val="2800"/>
              <a:buFont typeface="Montserrat Black"/>
              <a:buNone/>
              <a:defRPr sz="2800" b="0" i="0" u="none" strike="noStrike" cap="none">
                <a:solidFill>
                  <a:schemeClr val="dk1"/>
                </a:solidFill>
                <a:latin typeface="Lato"/>
                <a:ea typeface="Lato"/>
                <a:cs typeface="Lato"/>
                <a:sym typeface="Lato"/>
              </a:defRPr>
            </a:lvl6pPr>
            <a:lvl7pPr marR="0" lvl="6" algn="l" rtl="0">
              <a:lnSpc>
                <a:spcPct val="100000"/>
              </a:lnSpc>
              <a:spcBef>
                <a:spcPts val="0"/>
              </a:spcBef>
              <a:spcAft>
                <a:spcPts val="0"/>
              </a:spcAft>
              <a:buClr>
                <a:schemeClr val="dk1"/>
              </a:buClr>
              <a:buSzPts val="2800"/>
              <a:buFont typeface="Montserrat Black"/>
              <a:buNone/>
              <a:defRPr sz="2800" b="0" i="0" u="none" strike="noStrike" cap="none">
                <a:solidFill>
                  <a:schemeClr val="dk1"/>
                </a:solidFill>
                <a:latin typeface="Lato"/>
                <a:ea typeface="Lato"/>
                <a:cs typeface="Lato"/>
                <a:sym typeface="Lato"/>
              </a:defRPr>
            </a:lvl7pPr>
            <a:lvl8pPr marR="0" lvl="7" algn="l" rtl="0">
              <a:lnSpc>
                <a:spcPct val="100000"/>
              </a:lnSpc>
              <a:spcBef>
                <a:spcPts val="0"/>
              </a:spcBef>
              <a:spcAft>
                <a:spcPts val="0"/>
              </a:spcAft>
              <a:buClr>
                <a:schemeClr val="dk1"/>
              </a:buClr>
              <a:buSzPts val="2800"/>
              <a:buFont typeface="Montserrat Black"/>
              <a:buNone/>
              <a:defRPr sz="2800" b="0" i="0" u="none" strike="noStrike" cap="none">
                <a:solidFill>
                  <a:schemeClr val="dk1"/>
                </a:solidFill>
                <a:latin typeface="Lato"/>
                <a:ea typeface="Lato"/>
                <a:cs typeface="Lato"/>
                <a:sym typeface="Lato"/>
              </a:defRPr>
            </a:lvl8pPr>
            <a:lvl9pPr marR="0" lvl="8" algn="l" rtl="0">
              <a:lnSpc>
                <a:spcPct val="100000"/>
              </a:lnSpc>
              <a:spcBef>
                <a:spcPts val="0"/>
              </a:spcBef>
              <a:spcAft>
                <a:spcPts val="0"/>
              </a:spcAft>
              <a:buClr>
                <a:schemeClr val="dk1"/>
              </a:buClr>
              <a:buSzPts val="2800"/>
              <a:buFont typeface="Montserrat Black"/>
              <a:buNone/>
              <a:defRPr sz="2800" b="0" i="0" u="none" strike="noStrike" cap="none">
                <a:solidFill>
                  <a:schemeClr val="dk1"/>
                </a:solidFill>
                <a:latin typeface="Lato"/>
                <a:ea typeface="Lato"/>
                <a:cs typeface="Lato"/>
                <a:sym typeface="Lato"/>
              </a:defRPr>
            </a:lvl9pPr>
          </a:lstStyle>
          <a:p>
            <a:pPr algn="ctr"/>
            <a:r>
              <a:rPr lang="en-US" sz="3200" dirty="0"/>
              <a:t>PRICE STRATEGY</a:t>
            </a:r>
          </a:p>
        </p:txBody>
      </p:sp>
    </p:spTree>
    <p:extLst>
      <p:ext uri="{BB962C8B-B14F-4D97-AF65-F5344CB8AC3E}">
        <p14:creationId xmlns:p14="http://schemas.microsoft.com/office/powerpoint/2010/main" val="2301004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9" name="Google Shape;919;p54"/>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PRICE STRATEGY</a:t>
            </a:r>
            <a:endParaRPr dirty="0"/>
          </a:p>
        </p:txBody>
      </p:sp>
      <p:pic>
        <p:nvPicPr>
          <p:cNvPr id="2050" name="Picture 2">
            <a:extLst>
              <a:ext uri="{FF2B5EF4-FFF2-40B4-BE49-F238E27FC236}">
                <a16:creationId xmlns:a16="http://schemas.microsoft.com/office/drawing/2014/main" id="{C1CFF17C-7E84-424F-BFFE-743020ADCD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6189" y="1017725"/>
            <a:ext cx="5951621" cy="330542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84D04B4-CA4A-D547-8074-83A3599AFA32}"/>
              </a:ext>
            </a:extLst>
          </p:cNvPr>
          <p:cNvSpPr/>
          <p:nvPr/>
        </p:nvSpPr>
        <p:spPr>
          <a:xfrm>
            <a:off x="5646821" y="2229853"/>
            <a:ext cx="1764631" cy="946484"/>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Tree>
    <p:extLst>
      <p:ext uri="{BB962C8B-B14F-4D97-AF65-F5344CB8AC3E}">
        <p14:creationId xmlns:p14="http://schemas.microsoft.com/office/powerpoint/2010/main" val="3264581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C0CE9622-9BC7-1F4A-988E-637A6CAAFA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0131" y="1344572"/>
            <a:ext cx="5583738" cy="332683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0BE06C1-41CE-6D43-9CCB-1CA24E3D4BB5}"/>
              </a:ext>
            </a:extLst>
          </p:cNvPr>
          <p:cNvSpPr/>
          <p:nvPr/>
        </p:nvSpPr>
        <p:spPr>
          <a:xfrm>
            <a:off x="1909011" y="3035059"/>
            <a:ext cx="3336757" cy="782962"/>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5" name="Google Shape;919;p54">
            <a:extLst>
              <a:ext uri="{FF2B5EF4-FFF2-40B4-BE49-F238E27FC236}">
                <a16:creationId xmlns:a16="http://schemas.microsoft.com/office/drawing/2014/main" id="{436E61BC-6E38-894F-9F15-5D1F67EEE112}"/>
              </a:ext>
            </a:extLst>
          </p:cNvPr>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LEVEL OF PRICES</a:t>
            </a:r>
            <a:endParaRPr dirty="0"/>
          </a:p>
        </p:txBody>
      </p:sp>
    </p:spTree>
    <p:extLst>
      <p:ext uri="{BB962C8B-B14F-4D97-AF65-F5344CB8AC3E}">
        <p14:creationId xmlns:p14="http://schemas.microsoft.com/office/powerpoint/2010/main" val="2374570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7"/>
          <p:cNvSpPr/>
          <p:nvPr/>
        </p:nvSpPr>
        <p:spPr>
          <a:xfrm>
            <a:off x="4435500" y="1659369"/>
            <a:ext cx="3995400" cy="790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7"/>
          <p:cNvSpPr/>
          <p:nvPr/>
        </p:nvSpPr>
        <p:spPr>
          <a:xfrm>
            <a:off x="4435500" y="2693344"/>
            <a:ext cx="3995400" cy="790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7"/>
          <p:cNvSpPr/>
          <p:nvPr/>
        </p:nvSpPr>
        <p:spPr>
          <a:xfrm>
            <a:off x="4435500" y="3727319"/>
            <a:ext cx="3995400" cy="790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7"/>
          <p:cNvSpPr/>
          <p:nvPr/>
        </p:nvSpPr>
        <p:spPr>
          <a:xfrm>
            <a:off x="4435500" y="625382"/>
            <a:ext cx="3995400" cy="790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7"/>
          <p:cNvSpPr txBox="1">
            <a:spLocks noGrp="1"/>
          </p:cNvSpPr>
          <p:nvPr>
            <p:ph type="title" idx="15"/>
          </p:nvPr>
        </p:nvSpPr>
        <p:spPr>
          <a:xfrm>
            <a:off x="580225" y="1994250"/>
            <a:ext cx="2687100" cy="116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Table of Contents</a:t>
            </a:r>
            <a:endParaRPr dirty="0"/>
          </a:p>
        </p:txBody>
      </p:sp>
      <p:sp>
        <p:nvSpPr>
          <p:cNvPr id="326" name="Google Shape;326;p37"/>
          <p:cNvSpPr/>
          <p:nvPr/>
        </p:nvSpPr>
        <p:spPr>
          <a:xfrm>
            <a:off x="2300739" y="1273517"/>
            <a:ext cx="1299012" cy="2597543"/>
          </a:xfrm>
          <a:custGeom>
            <a:avLst/>
            <a:gdLst/>
            <a:ahLst/>
            <a:cxnLst/>
            <a:rect l="l" t="t" r="r" b="b"/>
            <a:pathLst>
              <a:path w="15892" h="31782" fill="none" extrusionOk="0">
                <a:moveTo>
                  <a:pt x="1" y="1"/>
                </a:moveTo>
                <a:cubicBezTo>
                  <a:pt x="8768" y="1"/>
                  <a:pt x="15891" y="7110"/>
                  <a:pt x="15891" y="15891"/>
                </a:cubicBezTo>
                <a:cubicBezTo>
                  <a:pt x="15891" y="24659"/>
                  <a:pt x="8768" y="31782"/>
                  <a:pt x="1" y="31782"/>
                </a:cubicBezTo>
              </a:path>
            </a:pathLst>
          </a:custGeom>
          <a:noFill/>
          <a:ln w="33150" cap="flat" cmpd="sng">
            <a:solidFill>
              <a:schemeClr val="dk1"/>
            </a:solidFill>
            <a:prstDash val="solid"/>
            <a:miter lim="132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37"/>
          <p:cNvGrpSpPr/>
          <p:nvPr/>
        </p:nvGrpSpPr>
        <p:grpSpPr>
          <a:xfrm>
            <a:off x="3080825" y="3429675"/>
            <a:ext cx="2050931" cy="1132692"/>
            <a:chOff x="3080825" y="3429675"/>
            <a:chExt cx="2050931" cy="1132692"/>
          </a:xfrm>
        </p:grpSpPr>
        <p:sp>
          <p:nvSpPr>
            <p:cNvPr id="328" name="Google Shape;328;p37"/>
            <p:cNvSpPr/>
            <p:nvPr/>
          </p:nvSpPr>
          <p:spPr>
            <a:xfrm>
              <a:off x="4231600" y="3683071"/>
              <a:ext cx="900156" cy="879296"/>
            </a:xfrm>
            <a:custGeom>
              <a:avLst/>
              <a:gdLst/>
              <a:ahLst/>
              <a:cxnLst/>
              <a:rect l="l" t="t" r="r" b="b"/>
              <a:pathLst>
                <a:path w="27230" h="26599" extrusionOk="0">
                  <a:moveTo>
                    <a:pt x="13614" y="0"/>
                  </a:moveTo>
                  <a:cubicBezTo>
                    <a:pt x="12791" y="0"/>
                    <a:pt x="11966" y="316"/>
                    <a:pt x="11335" y="947"/>
                  </a:cubicBezTo>
                  <a:lnTo>
                    <a:pt x="1262" y="11019"/>
                  </a:lnTo>
                  <a:cubicBezTo>
                    <a:pt x="0" y="12281"/>
                    <a:pt x="0" y="14317"/>
                    <a:pt x="1262" y="15567"/>
                  </a:cubicBezTo>
                  <a:lnTo>
                    <a:pt x="11335" y="25652"/>
                  </a:lnTo>
                  <a:cubicBezTo>
                    <a:pt x="11966" y="26283"/>
                    <a:pt x="12791" y="26599"/>
                    <a:pt x="13614" y="26599"/>
                  </a:cubicBezTo>
                  <a:cubicBezTo>
                    <a:pt x="14437" y="26599"/>
                    <a:pt x="15258" y="26283"/>
                    <a:pt x="15883" y="25652"/>
                  </a:cubicBezTo>
                  <a:lnTo>
                    <a:pt x="25968" y="15567"/>
                  </a:lnTo>
                  <a:cubicBezTo>
                    <a:pt x="27230" y="14317"/>
                    <a:pt x="27230" y="12281"/>
                    <a:pt x="25968" y="11019"/>
                  </a:cubicBezTo>
                  <a:lnTo>
                    <a:pt x="15883" y="947"/>
                  </a:lnTo>
                  <a:cubicBezTo>
                    <a:pt x="15258" y="316"/>
                    <a:pt x="14437" y="0"/>
                    <a:pt x="13614" y="0"/>
                  </a:cubicBezTo>
                  <a:close/>
                </a:path>
              </a:pathLst>
            </a:custGeom>
            <a:solidFill>
              <a:schemeClr val="accent6"/>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solidFill>
                  <a:schemeClr val="lt1"/>
                </a:solidFill>
                <a:latin typeface="Fira Sans Extra Condensed Medium"/>
                <a:ea typeface="Fira Sans Extra Condensed Medium"/>
                <a:cs typeface="Fira Sans Extra Condensed Medium"/>
                <a:sym typeface="Fira Sans Extra Condensed Medium"/>
              </a:endParaRPr>
            </a:p>
          </p:txBody>
        </p:sp>
        <p:cxnSp>
          <p:nvCxnSpPr>
            <p:cNvPr id="329" name="Google Shape;329;p37"/>
            <p:cNvCxnSpPr/>
            <p:nvPr/>
          </p:nvCxnSpPr>
          <p:spPr>
            <a:xfrm rot="10800000">
              <a:off x="3176225" y="3524898"/>
              <a:ext cx="1099200" cy="596400"/>
            </a:xfrm>
            <a:prstGeom prst="bentConnector3">
              <a:avLst>
                <a:gd name="adj1" fmla="val 41330"/>
              </a:avLst>
            </a:prstGeom>
            <a:noFill/>
            <a:ln w="9525" cap="flat" cmpd="sng">
              <a:solidFill>
                <a:schemeClr val="accent6"/>
              </a:solidFill>
              <a:prstDash val="solid"/>
              <a:round/>
              <a:headEnd type="none" w="med" len="med"/>
              <a:tailEnd type="none" w="med" len="med"/>
            </a:ln>
          </p:spPr>
        </p:cxnSp>
        <p:sp>
          <p:nvSpPr>
            <p:cNvPr id="330" name="Google Shape;330;p37"/>
            <p:cNvSpPr/>
            <p:nvPr/>
          </p:nvSpPr>
          <p:spPr>
            <a:xfrm>
              <a:off x="3080825" y="3429675"/>
              <a:ext cx="186600" cy="186600"/>
            </a:xfrm>
            <a:prstGeom prst="ellipse">
              <a:avLst/>
            </a:prstGeom>
            <a:solidFill>
              <a:schemeClr val="accent6"/>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37"/>
          <p:cNvGrpSpPr/>
          <p:nvPr/>
        </p:nvGrpSpPr>
        <p:grpSpPr>
          <a:xfrm>
            <a:off x="3393175" y="2649096"/>
            <a:ext cx="1738581" cy="879296"/>
            <a:chOff x="3393175" y="2649096"/>
            <a:chExt cx="1738581" cy="879296"/>
          </a:xfrm>
        </p:grpSpPr>
        <p:sp>
          <p:nvSpPr>
            <p:cNvPr id="332" name="Google Shape;332;p37"/>
            <p:cNvSpPr/>
            <p:nvPr/>
          </p:nvSpPr>
          <p:spPr>
            <a:xfrm>
              <a:off x="4231600" y="2649096"/>
              <a:ext cx="900156" cy="879296"/>
            </a:xfrm>
            <a:custGeom>
              <a:avLst/>
              <a:gdLst/>
              <a:ahLst/>
              <a:cxnLst/>
              <a:rect l="l" t="t" r="r" b="b"/>
              <a:pathLst>
                <a:path w="27230" h="26599" extrusionOk="0">
                  <a:moveTo>
                    <a:pt x="13614" y="0"/>
                  </a:moveTo>
                  <a:cubicBezTo>
                    <a:pt x="12791" y="0"/>
                    <a:pt x="11966" y="316"/>
                    <a:pt x="11335" y="947"/>
                  </a:cubicBezTo>
                  <a:lnTo>
                    <a:pt x="1262" y="11019"/>
                  </a:lnTo>
                  <a:cubicBezTo>
                    <a:pt x="0" y="12281"/>
                    <a:pt x="0" y="14317"/>
                    <a:pt x="1262" y="15567"/>
                  </a:cubicBezTo>
                  <a:lnTo>
                    <a:pt x="11335" y="25652"/>
                  </a:lnTo>
                  <a:cubicBezTo>
                    <a:pt x="11966" y="26283"/>
                    <a:pt x="12791" y="26599"/>
                    <a:pt x="13614" y="26599"/>
                  </a:cubicBezTo>
                  <a:cubicBezTo>
                    <a:pt x="14437" y="26599"/>
                    <a:pt x="15258" y="26283"/>
                    <a:pt x="15883" y="25652"/>
                  </a:cubicBezTo>
                  <a:lnTo>
                    <a:pt x="25968" y="15567"/>
                  </a:lnTo>
                  <a:cubicBezTo>
                    <a:pt x="27230" y="14317"/>
                    <a:pt x="27230" y="12281"/>
                    <a:pt x="25968" y="11019"/>
                  </a:cubicBezTo>
                  <a:lnTo>
                    <a:pt x="15883" y="947"/>
                  </a:lnTo>
                  <a:cubicBezTo>
                    <a:pt x="15258" y="316"/>
                    <a:pt x="14437" y="0"/>
                    <a:pt x="13614"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solidFill>
                  <a:schemeClr val="lt1"/>
                </a:solidFill>
                <a:latin typeface="Fira Sans Extra Condensed Medium"/>
                <a:ea typeface="Fira Sans Extra Condensed Medium"/>
                <a:cs typeface="Fira Sans Extra Condensed Medium"/>
                <a:sym typeface="Fira Sans Extra Condensed Medium"/>
              </a:endParaRPr>
            </a:p>
          </p:txBody>
        </p:sp>
        <p:cxnSp>
          <p:nvCxnSpPr>
            <p:cNvPr id="333" name="Google Shape;333;p37"/>
            <p:cNvCxnSpPr/>
            <p:nvPr/>
          </p:nvCxnSpPr>
          <p:spPr>
            <a:xfrm rot="10800000">
              <a:off x="3488525" y="3082848"/>
              <a:ext cx="786900" cy="0"/>
            </a:xfrm>
            <a:prstGeom prst="straightConnector1">
              <a:avLst/>
            </a:prstGeom>
            <a:noFill/>
            <a:ln w="9525" cap="flat" cmpd="sng">
              <a:solidFill>
                <a:schemeClr val="accent2"/>
              </a:solidFill>
              <a:prstDash val="solid"/>
              <a:round/>
              <a:headEnd type="none" w="med" len="med"/>
              <a:tailEnd type="none" w="med" len="med"/>
            </a:ln>
          </p:spPr>
        </p:cxnSp>
        <p:sp>
          <p:nvSpPr>
            <p:cNvPr id="334" name="Google Shape;334;p37"/>
            <p:cNvSpPr/>
            <p:nvPr/>
          </p:nvSpPr>
          <p:spPr>
            <a:xfrm>
              <a:off x="3393175" y="2993013"/>
              <a:ext cx="186600" cy="186600"/>
            </a:xfrm>
            <a:prstGeom prst="ellipse">
              <a:avLst/>
            </a:pr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37"/>
          <p:cNvGrpSpPr/>
          <p:nvPr/>
        </p:nvGrpSpPr>
        <p:grpSpPr>
          <a:xfrm>
            <a:off x="3393175" y="1615121"/>
            <a:ext cx="1738581" cy="879296"/>
            <a:chOff x="3393175" y="1615121"/>
            <a:chExt cx="1738581" cy="879296"/>
          </a:xfrm>
        </p:grpSpPr>
        <p:sp>
          <p:nvSpPr>
            <p:cNvPr id="336" name="Google Shape;336;p37"/>
            <p:cNvSpPr/>
            <p:nvPr/>
          </p:nvSpPr>
          <p:spPr>
            <a:xfrm>
              <a:off x="4231600" y="1615121"/>
              <a:ext cx="900156" cy="879296"/>
            </a:xfrm>
            <a:custGeom>
              <a:avLst/>
              <a:gdLst/>
              <a:ahLst/>
              <a:cxnLst/>
              <a:rect l="l" t="t" r="r" b="b"/>
              <a:pathLst>
                <a:path w="27230" h="26599" extrusionOk="0">
                  <a:moveTo>
                    <a:pt x="13614" y="0"/>
                  </a:moveTo>
                  <a:cubicBezTo>
                    <a:pt x="12791" y="0"/>
                    <a:pt x="11966" y="316"/>
                    <a:pt x="11335" y="947"/>
                  </a:cubicBezTo>
                  <a:lnTo>
                    <a:pt x="1262" y="11019"/>
                  </a:lnTo>
                  <a:cubicBezTo>
                    <a:pt x="0" y="12281"/>
                    <a:pt x="0" y="14317"/>
                    <a:pt x="1262" y="15567"/>
                  </a:cubicBezTo>
                  <a:lnTo>
                    <a:pt x="11335" y="25652"/>
                  </a:lnTo>
                  <a:cubicBezTo>
                    <a:pt x="11966" y="26283"/>
                    <a:pt x="12791" y="26599"/>
                    <a:pt x="13614" y="26599"/>
                  </a:cubicBezTo>
                  <a:cubicBezTo>
                    <a:pt x="14437" y="26599"/>
                    <a:pt x="15258" y="26283"/>
                    <a:pt x="15883" y="25652"/>
                  </a:cubicBezTo>
                  <a:lnTo>
                    <a:pt x="25968" y="15567"/>
                  </a:lnTo>
                  <a:cubicBezTo>
                    <a:pt x="27230" y="14317"/>
                    <a:pt x="27230" y="12281"/>
                    <a:pt x="25968" y="11019"/>
                  </a:cubicBezTo>
                  <a:lnTo>
                    <a:pt x="15883" y="947"/>
                  </a:lnTo>
                  <a:cubicBezTo>
                    <a:pt x="15258" y="316"/>
                    <a:pt x="14437" y="0"/>
                    <a:pt x="13614" y="0"/>
                  </a:cubicBezTo>
                  <a:close/>
                </a:path>
              </a:pathLst>
            </a:custGeom>
            <a:solidFill>
              <a:schemeClr val="lt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solidFill>
                  <a:schemeClr val="lt1"/>
                </a:solidFill>
                <a:latin typeface="Fira Sans Extra Condensed Medium"/>
                <a:ea typeface="Fira Sans Extra Condensed Medium"/>
                <a:cs typeface="Fira Sans Extra Condensed Medium"/>
                <a:sym typeface="Fira Sans Extra Condensed Medium"/>
              </a:endParaRPr>
            </a:p>
          </p:txBody>
        </p:sp>
        <p:cxnSp>
          <p:nvCxnSpPr>
            <p:cNvPr id="337" name="Google Shape;337;p37"/>
            <p:cNvCxnSpPr/>
            <p:nvPr/>
          </p:nvCxnSpPr>
          <p:spPr>
            <a:xfrm rot="10800000">
              <a:off x="3504725" y="2052525"/>
              <a:ext cx="770700" cy="0"/>
            </a:xfrm>
            <a:prstGeom prst="straightConnector1">
              <a:avLst/>
            </a:prstGeom>
            <a:noFill/>
            <a:ln w="9525" cap="flat" cmpd="sng">
              <a:solidFill>
                <a:schemeClr val="lt2"/>
              </a:solidFill>
              <a:prstDash val="solid"/>
              <a:round/>
              <a:headEnd type="none" w="med" len="med"/>
              <a:tailEnd type="none" w="med" len="med"/>
            </a:ln>
          </p:spPr>
        </p:cxnSp>
        <p:sp>
          <p:nvSpPr>
            <p:cNvPr id="338" name="Google Shape;338;p37"/>
            <p:cNvSpPr/>
            <p:nvPr/>
          </p:nvSpPr>
          <p:spPr>
            <a:xfrm>
              <a:off x="3393175" y="1961463"/>
              <a:ext cx="186600" cy="186600"/>
            </a:xfrm>
            <a:prstGeom prst="ellipse">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37"/>
          <p:cNvGrpSpPr/>
          <p:nvPr/>
        </p:nvGrpSpPr>
        <p:grpSpPr>
          <a:xfrm>
            <a:off x="3080825" y="581133"/>
            <a:ext cx="2050931" cy="1077409"/>
            <a:chOff x="3080825" y="581133"/>
            <a:chExt cx="2050931" cy="1077409"/>
          </a:xfrm>
        </p:grpSpPr>
        <p:grpSp>
          <p:nvGrpSpPr>
            <p:cNvPr id="340" name="Google Shape;340;p37"/>
            <p:cNvGrpSpPr/>
            <p:nvPr/>
          </p:nvGrpSpPr>
          <p:grpSpPr>
            <a:xfrm>
              <a:off x="3109325" y="581133"/>
              <a:ext cx="2022431" cy="982568"/>
              <a:chOff x="3109325" y="581133"/>
              <a:chExt cx="2022431" cy="982568"/>
            </a:xfrm>
          </p:grpSpPr>
          <p:sp>
            <p:nvSpPr>
              <p:cNvPr id="341" name="Google Shape;341;p37"/>
              <p:cNvSpPr/>
              <p:nvPr/>
            </p:nvSpPr>
            <p:spPr>
              <a:xfrm>
                <a:off x="4231600" y="581133"/>
                <a:ext cx="900156" cy="879296"/>
              </a:xfrm>
              <a:custGeom>
                <a:avLst/>
                <a:gdLst/>
                <a:ahLst/>
                <a:cxnLst/>
                <a:rect l="l" t="t" r="r" b="b"/>
                <a:pathLst>
                  <a:path w="27230" h="26599" extrusionOk="0">
                    <a:moveTo>
                      <a:pt x="13614" y="0"/>
                    </a:moveTo>
                    <a:cubicBezTo>
                      <a:pt x="12791" y="0"/>
                      <a:pt x="11966" y="316"/>
                      <a:pt x="11335" y="947"/>
                    </a:cubicBezTo>
                    <a:lnTo>
                      <a:pt x="1262" y="11019"/>
                    </a:lnTo>
                    <a:cubicBezTo>
                      <a:pt x="0" y="12281"/>
                      <a:pt x="0" y="14317"/>
                      <a:pt x="1262" y="15567"/>
                    </a:cubicBezTo>
                    <a:lnTo>
                      <a:pt x="11335" y="25652"/>
                    </a:lnTo>
                    <a:cubicBezTo>
                      <a:pt x="11966" y="26283"/>
                      <a:pt x="12791" y="26599"/>
                      <a:pt x="13614" y="26599"/>
                    </a:cubicBezTo>
                    <a:cubicBezTo>
                      <a:pt x="14437" y="26599"/>
                      <a:pt x="15258" y="26283"/>
                      <a:pt x="15883" y="25652"/>
                    </a:cubicBezTo>
                    <a:lnTo>
                      <a:pt x="25968" y="15567"/>
                    </a:lnTo>
                    <a:cubicBezTo>
                      <a:pt x="27230" y="14317"/>
                      <a:pt x="27230" y="12281"/>
                      <a:pt x="25968" y="11019"/>
                    </a:cubicBezTo>
                    <a:lnTo>
                      <a:pt x="15883" y="947"/>
                    </a:lnTo>
                    <a:cubicBezTo>
                      <a:pt x="15258" y="316"/>
                      <a:pt x="14437" y="0"/>
                      <a:pt x="13614" y="0"/>
                    </a:cubicBezTo>
                    <a:close/>
                  </a:path>
                </a:pathLst>
              </a:custGeom>
              <a:solidFill>
                <a:schemeClr val="accent4"/>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a:solidFill>
                    <a:schemeClr val="lt1"/>
                  </a:solidFill>
                  <a:latin typeface="Fira Sans Extra Condensed Medium"/>
                  <a:ea typeface="Fira Sans Extra Condensed Medium"/>
                  <a:cs typeface="Fira Sans Extra Condensed Medium"/>
                  <a:sym typeface="Fira Sans Extra Condensed Medium"/>
                </a:endParaRPr>
              </a:p>
            </p:txBody>
          </p:sp>
          <p:cxnSp>
            <p:nvCxnSpPr>
              <p:cNvPr id="342" name="Google Shape;342;p37"/>
              <p:cNvCxnSpPr/>
              <p:nvPr/>
            </p:nvCxnSpPr>
            <p:spPr>
              <a:xfrm flipH="1">
                <a:off x="3109325" y="1014101"/>
                <a:ext cx="1166100" cy="549600"/>
              </a:xfrm>
              <a:prstGeom prst="bentConnector3">
                <a:avLst>
                  <a:gd name="adj1" fmla="val 38959"/>
                </a:avLst>
              </a:prstGeom>
              <a:noFill/>
              <a:ln w="9525" cap="flat" cmpd="sng">
                <a:solidFill>
                  <a:schemeClr val="accent4"/>
                </a:solidFill>
                <a:prstDash val="solid"/>
                <a:round/>
                <a:headEnd type="none" w="med" len="med"/>
                <a:tailEnd type="none" w="med" len="med"/>
              </a:ln>
            </p:spPr>
          </p:cxnSp>
        </p:grpSp>
        <p:sp>
          <p:nvSpPr>
            <p:cNvPr id="343" name="Google Shape;343;p37"/>
            <p:cNvSpPr/>
            <p:nvPr/>
          </p:nvSpPr>
          <p:spPr>
            <a:xfrm>
              <a:off x="3080825" y="1471942"/>
              <a:ext cx="186600" cy="186600"/>
            </a:xfrm>
            <a:prstGeom prst="ellipse">
              <a:avLst/>
            </a:pr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 name="Google Shape;344;p37"/>
          <p:cNvSpPr txBox="1">
            <a:spLocks noGrp="1"/>
          </p:cNvSpPr>
          <p:nvPr>
            <p:ph type="title"/>
          </p:nvPr>
        </p:nvSpPr>
        <p:spPr>
          <a:xfrm>
            <a:off x="4231600" y="623425"/>
            <a:ext cx="900000" cy="79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01</a:t>
            </a:r>
            <a:endParaRPr>
              <a:solidFill>
                <a:schemeClr val="lt1"/>
              </a:solidFill>
            </a:endParaRPr>
          </a:p>
        </p:txBody>
      </p:sp>
      <p:sp>
        <p:nvSpPr>
          <p:cNvPr id="345" name="Google Shape;345;p37"/>
          <p:cNvSpPr txBox="1">
            <a:spLocks noGrp="1"/>
          </p:cNvSpPr>
          <p:nvPr>
            <p:ph type="title" idx="2"/>
          </p:nvPr>
        </p:nvSpPr>
        <p:spPr>
          <a:xfrm>
            <a:off x="4231600" y="1656185"/>
            <a:ext cx="900000" cy="79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02</a:t>
            </a:r>
            <a:endParaRPr>
              <a:solidFill>
                <a:schemeClr val="lt1"/>
              </a:solidFill>
            </a:endParaRPr>
          </a:p>
        </p:txBody>
      </p:sp>
      <p:sp>
        <p:nvSpPr>
          <p:cNvPr id="346" name="Google Shape;346;p37"/>
          <p:cNvSpPr txBox="1">
            <a:spLocks noGrp="1"/>
          </p:cNvSpPr>
          <p:nvPr>
            <p:ph type="title" idx="3"/>
          </p:nvPr>
        </p:nvSpPr>
        <p:spPr>
          <a:xfrm>
            <a:off x="4231600" y="2689257"/>
            <a:ext cx="900000" cy="79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03</a:t>
            </a:r>
            <a:endParaRPr>
              <a:solidFill>
                <a:schemeClr val="lt1"/>
              </a:solidFill>
            </a:endParaRPr>
          </a:p>
        </p:txBody>
      </p:sp>
      <p:sp>
        <p:nvSpPr>
          <p:cNvPr id="347" name="Google Shape;347;p37"/>
          <p:cNvSpPr txBox="1">
            <a:spLocks noGrp="1"/>
          </p:cNvSpPr>
          <p:nvPr>
            <p:ph type="title" idx="4"/>
          </p:nvPr>
        </p:nvSpPr>
        <p:spPr>
          <a:xfrm>
            <a:off x="4231600" y="3730761"/>
            <a:ext cx="900000" cy="79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04</a:t>
            </a:r>
            <a:endParaRPr>
              <a:solidFill>
                <a:schemeClr val="lt1"/>
              </a:solidFill>
            </a:endParaRPr>
          </a:p>
        </p:txBody>
      </p:sp>
      <p:sp>
        <p:nvSpPr>
          <p:cNvPr id="348" name="Google Shape;348;p37"/>
          <p:cNvSpPr txBox="1">
            <a:spLocks noGrp="1"/>
          </p:cNvSpPr>
          <p:nvPr>
            <p:ph type="subTitle" idx="1"/>
          </p:nvPr>
        </p:nvSpPr>
        <p:spPr>
          <a:xfrm>
            <a:off x="5177225" y="898381"/>
            <a:ext cx="3046800" cy="24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The company</a:t>
            </a:r>
            <a:endParaRPr dirty="0"/>
          </a:p>
        </p:txBody>
      </p:sp>
      <p:sp>
        <p:nvSpPr>
          <p:cNvPr id="350" name="Google Shape;350;p37"/>
          <p:cNvSpPr txBox="1">
            <a:spLocks noGrp="1"/>
          </p:cNvSpPr>
          <p:nvPr>
            <p:ph type="subTitle" idx="6"/>
          </p:nvPr>
        </p:nvSpPr>
        <p:spPr>
          <a:xfrm>
            <a:off x="5177225" y="1929185"/>
            <a:ext cx="3046800" cy="24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The market</a:t>
            </a:r>
            <a:endParaRPr dirty="0"/>
          </a:p>
        </p:txBody>
      </p:sp>
      <p:sp>
        <p:nvSpPr>
          <p:cNvPr id="352" name="Google Shape;352;p37"/>
          <p:cNvSpPr txBox="1">
            <a:spLocks noGrp="1"/>
          </p:cNvSpPr>
          <p:nvPr>
            <p:ph type="subTitle" idx="8"/>
          </p:nvPr>
        </p:nvSpPr>
        <p:spPr>
          <a:xfrm>
            <a:off x="5177225" y="2960448"/>
            <a:ext cx="3046800" cy="24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The product</a:t>
            </a:r>
            <a:endParaRPr dirty="0"/>
          </a:p>
        </p:txBody>
      </p:sp>
      <p:sp>
        <p:nvSpPr>
          <p:cNvPr id="354" name="Google Shape;354;p37"/>
          <p:cNvSpPr txBox="1">
            <a:spLocks noGrp="1"/>
          </p:cNvSpPr>
          <p:nvPr>
            <p:ph type="subTitle" idx="13"/>
          </p:nvPr>
        </p:nvSpPr>
        <p:spPr>
          <a:xfrm>
            <a:off x="5177225" y="4000319"/>
            <a:ext cx="3046800" cy="24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The staff</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32C9C-8E26-A549-8B8D-3DFC470BA2AA}"/>
              </a:ext>
            </a:extLst>
          </p:cNvPr>
          <p:cNvSpPr>
            <a:spLocks noGrp="1"/>
          </p:cNvSpPr>
          <p:nvPr>
            <p:ph type="title"/>
          </p:nvPr>
        </p:nvSpPr>
        <p:spPr/>
        <p:txBody>
          <a:bodyPr/>
          <a:lstStyle/>
          <a:p>
            <a:r>
              <a:rPr lang="en-MX" dirty="0"/>
              <a:t>PRICE SENSIBILITY</a:t>
            </a:r>
          </a:p>
        </p:txBody>
      </p:sp>
      <p:pic>
        <p:nvPicPr>
          <p:cNvPr id="4098" name="Picture 2">
            <a:extLst>
              <a:ext uri="{FF2B5EF4-FFF2-40B4-BE49-F238E27FC236}">
                <a16:creationId xmlns:a16="http://schemas.microsoft.com/office/drawing/2014/main" id="{91733D25-928D-F243-B45F-A1CDA18E77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5585" y="1036077"/>
            <a:ext cx="5252829" cy="366239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FFF66AA-D2C6-2341-8395-9BC50D3D93DA}"/>
              </a:ext>
            </a:extLst>
          </p:cNvPr>
          <p:cNvSpPr/>
          <p:nvPr/>
        </p:nvSpPr>
        <p:spPr>
          <a:xfrm>
            <a:off x="5309118" y="2649894"/>
            <a:ext cx="1679511" cy="1166326"/>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Tree>
    <p:extLst>
      <p:ext uri="{BB962C8B-B14F-4D97-AF65-F5344CB8AC3E}">
        <p14:creationId xmlns:p14="http://schemas.microsoft.com/office/powerpoint/2010/main" val="3548492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5CCC8-9546-C145-BA5A-5F14E699421E}"/>
              </a:ext>
            </a:extLst>
          </p:cNvPr>
          <p:cNvSpPr>
            <a:spLocks noGrp="1"/>
          </p:cNvSpPr>
          <p:nvPr>
            <p:ph type="title"/>
          </p:nvPr>
        </p:nvSpPr>
        <p:spPr/>
        <p:txBody>
          <a:bodyPr/>
          <a:lstStyle/>
          <a:p>
            <a:r>
              <a:rPr lang="en-MX" dirty="0"/>
              <a:t>RAW MATERIALS</a:t>
            </a:r>
          </a:p>
        </p:txBody>
      </p:sp>
      <p:pic>
        <p:nvPicPr>
          <p:cNvPr id="5122" name="Picture 2">
            <a:extLst>
              <a:ext uri="{FF2B5EF4-FFF2-40B4-BE49-F238E27FC236}">
                <a16:creationId xmlns:a16="http://schemas.microsoft.com/office/drawing/2014/main" id="{716E6D8F-D606-B843-A361-90A8106769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612" y="1916099"/>
            <a:ext cx="8430775" cy="1942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5198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51"/>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COSTS AND PRICES</a:t>
            </a:r>
            <a:endParaRPr dirty="0"/>
          </a:p>
        </p:txBody>
      </p:sp>
      <p:grpSp>
        <p:nvGrpSpPr>
          <p:cNvPr id="831" name="Google Shape;831;p51"/>
          <p:cNvGrpSpPr/>
          <p:nvPr/>
        </p:nvGrpSpPr>
        <p:grpSpPr>
          <a:xfrm>
            <a:off x="2159600" y="1631553"/>
            <a:ext cx="1289369" cy="1269556"/>
            <a:chOff x="1163567" y="1433557"/>
            <a:chExt cx="1835401" cy="1819369"/>
          </a:xfrm>
        </p:grpSpPr>
        <p:sp>
          <p:nvSpPr>
            <p:cNvPr id="832" name="Google Shape;832;p51"/>
            <p:cNvSpPr/>
            <p:nvPr/>
          </p:nvSpPr>
          <p:spPr>
            <a:xfrm>
              <a:off x="1163567" y="1433557"/>
              <a:ext cx="1835401" cy="1819369"/>
            </a:xfrm>
            <a:custGeom>
              <a:avLst/>
              <a:gdLst/>
              <a:ahLst/>
              <a:cxnLst/>
              <a:rect l="l" t="t" r="r" b="b"/>
              <a:pathLst>
                <a:path w="29063" h="28808" extrusionOk="0">
                  <a:moveTo>
                    <a:pt x="14533" y="1"/>
                  </a:moveTo>
                  <a:cubicBezTo>
                    <a:pt x="14197" y="1"/>
                    <a:pt x="13862" y="130"/>
                    <a:pt x="13610" y="389"/>
                  </a:cubicBezTo>
                  <a:lnTo>
                    <a:pt x="518" y="13467"/>
                  </a:lnTo>
                  <a:cubicBezTo>
                    <a:pt x="1" y="13985"/>
                    <a:pt x="1" y="14820"/>
                    <a:pt x="518" y="15338"/>
                  </a:cubicBezTo>
                  <a:lnTo>
                    <a:pt x="13610" y="28429"/>
                  </a:lnTo>
                  <a:cubicBezTo>
                    <a:pt x="13862" y="28681"/>
                    <a:pt x="14197" y="28807"/>
                    <a:pt x="14533" y="28807"/>
                  </a:cubicBezTo>
                  <a:cubicBezTo>
                    <a:pt x="14870" y="28807"/>
                    <a:pt x="15208" y="28681"/>
                    <a:pt x="15467" y="28429"/>
                  </a:cubicBezTo>
                  <a:lnTo>
                    <a:pt x="28559" y="15338"/>
                  </a:lnTo>
                  <a:cubicBezTo>
                    <a:pt x="29063" y="14820"/>
                    <a:pt x="29063" y="13985"/>
                    <a:pt x="28559" y="13467"/>
                  </a:cubicBezTo>
                  <a:lnTo>
                    <a:pt x="15467" y="389"/>
                  </a:lnTo>
                  <a:cubicBezTo>
                    <a:pt x="15208" y="130"/>
                    <a:pt x="14870" y="1"/>
                    <a:pt x="145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4" name="Google Shape;834;p51"/>
            <p:cNvGrpSpPr/>
            <p:nvPr/>
          </p:nvGrpSpPr>
          <p:grpSpPr>
            <a:xfrm>
              <a:off x="1861818" y="2138728"/>
              <a:ext cx="438909" cy="438924"/>
              <a:chOff x="-61784125" y="1931250"/>
              <a:chExt cx="316650" cy="317050"/>
            </a:xfrm>
          </p:grpSpPr>
          <p:sp>
            <p:nvSpPr>
              <p:cNvPr id="835" name="Google Shape;835;p51"/>
              <p:cNvSpPr/>
              <p:nvPr/>
            </p:nvSpPr>
            <p:spPr>
              <a:xfrm>
                <a:off x="-61688025" y="1931250"/>
                <a:ext cx="124450" cy="134300"/>
              </a:xfrm>
              <a:custGeom>
                <a:avLst/>
                <a:gdLst/>
                <a:ahLst/>
                <a:cxnLst/>
                <a:rect l="l" t="t" r="r" b="b"/>
                <a:pathLst>
                  <a:path w="4978" h="5372" extrusionOk="0">
                    <a:moveTo>
                      <a:pt x="2497" y="845"/>
                    </a:moveTo>
                    <a:cubicBezTo>
                      <a:pt x="2709" y="845"/>
                      <a:pt x="2922" y="922"/>
                      <a:pt x="3088" y="1087"/>
                    </a:cubicBezTo>
                    <a:cubicBezTo>
                      <a:pt x="3277" y="1276"/>
                      <a:pt x="3340" y="1591"/>
                      <a:pt x="3277" y="1906"/>
                    </a:cubicBezTo>
                    <a:cubicBezTo>
                      <a:pt x="3182" y="2190"/>
                      <a:pt x="2993" y="2410"/>
                      <a:pt x="2709" y="2442"/>
                    </a:cubicBezTo>
                    <a:cubicBezTo>
                      <a:pt x="2625" y="2467"/>
                      <a:pt x="2545" y="2479"/>
                      <a:pt x="2469" y="2479"/>
                    </a:cubicBezTo>
                    <a:cubicBezTo>
                      <a:pt x="2259" y="2479"/>
                      <a:pt x="2075" y="2391"/>
                      <a:pt x="1890" y="2253"/>
                    </a:cubicBezTo>
                    <a:cubicBezTo>
                      <a:pt x="1701" y="2032"/>
                      <a:pt x="1607" y="1717"/>
                      <a:pt x="1701" y="1434"/>
                    </a:cubicBezTo>
                    <a:cubicBezTo>
                      <a:pt x="1800" y="1059"/>
                      <a:pt x="2145" y="845"/>
                      <a:pt x="2497" y="845"/>
                    </a:cubicBezTo>
                    <a:close/>
                    <a:moveTo>
                      <a:pt x="2520" y="3324"/>
                    </a:moveTo>
                    <a:cubicBezTo>
                      <a:pt x="3277" y="3324"/>
                      <a:pt x="3907" y="3828"/>
                      <a:pt x="4096" y="4553"/>
                    </a:cubicBezTo>
                    <a:lnTo>
                      <a:pt x="914" y="4553"/>
                    </a:lnTo>
                    <a:cubicBezTo>
                      <a:pt x="1103" y="3828"/>
                      <a:pt x="1733" y="3324"/>
                      <a:pt x="2520" y="3324"/>
                    </a:cubicBezTo>
                    <a:close/>
                    <a:moveTo>
                      <a:pt x="2510" y="1"/>
                    </a:moveTo>
                    <a:cubicBezTo>
                      <a:pt x="1805" y="1"/>
                      <a:pt x="1113" y="455"/>
                      <a:pt x="914" y="1213"/>
                    </a:cubicBezTo>
                    <a:cubicBezTo>
                      <a:pt x="756" y="1780"/>
                      <a:pt x="914" y="2347"/>
                      <a:pt x="1292" y="2789"/>
                    </a:cubicBezTo>
                    <a:cubicBezTo>
                      <a:pt x="567" y="3198"/>
                      <a:pt x="0" y="3986"/>
                      <a:pt x="0" y="4931"/>
                    </a:cubicBezTo>
                    <a:cubicBezTo>
                      <a:pt x="0" y="5183"/>
                      <a:pt x="189" y="5372"/>
                      <a:pt x="441" y="5372"/>
                    </a:cubicBezTo>
                    <a:lnTo>
                      <a:pt x="4568" y="5372"/>
                    </a:lnTo>
                    <a:cubicBezTo>
                      <a:pt x="4820" y="5372"/>
                      <a:pt x="4978" y="5183"/>
                      <a:pt x="4978" y="4931"/>
                    </a:cubicBezTo>
                    <a:cubicBezTo>
                      <a:pt x="4978" y="3986"/>
                      <a:pt x="4442" y="3198"/>
                      <a:pt x="3718" y="2789"/>
                    </a:cubicBezTo>
                    <a:cubicBezTo>
                      <a:pt x="3907" y="2568"/>
                      <a:pt x="4033" y="2347"/>
                      <a:pt x="4096" y="2064"/>
                    </a:cubicBezTo>
                    <a:cubicBezTo>
                      <a:pt x="4253" y="1528"/>
                      <a:pt x="4096" y="930"/>
                      <a:pt x="3655" y="489"/>
                    </a:cubicBezTo>
                    <a:cubicBezTo>
                      <a:pt x="3331" y="153"/>
                      <a:pt x="2918" y="1"/>
                      <a:pt x="2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1"/>
              <p:cNvSpPr/>
              <p:nvPr/>
            </p:nvSpPr>
            <p:spPr>
              <a:xfrm>
                <a:off x="-61784125" y="2113325"/>
                <a:ext cx="124450" cy="134975"/>
              </a:xfrm>
              <a:custGeom>
                <a:avLst/>
                <a:gdLst/>
                <a:ahLst/>
                <a:cxnLst/>
                <a:rect l="l" t="t" r="r" b="b"/>
                <a:pathLst>
                  <a:path w="4978" h="5399" extrusionOk="0">
                    <a:moveTo>
                      <a:pt x="2482" y="848"/>
                    </a:moveTo>
                    <a:cubicBezTo>
                      <a:pt x="2688" y="848"/>
                      <a:pt x="2895" y="921"/>
                      <a:pt x="3056" y="1082"/>
                    </a:cubicBezTo>
                    <a:cubicBezTo>
                      <a:pt x="3245" y="1271"/>
                      <a:pt x="3340" y="1586"/>
                      <a:pt x="3245" y="1901"/>
                    </a:cubicBezTo>
                    <a:cubicBezTo>
                      <a:pt x="3182" y="2185"/>
                      <a:pt x="2993" y="2437"/>
                      <a:pt x="2710" y="2468"/>
                    </a:cubicBezTo>
                    <a:cubicBezTo>
                      <a:pt x="2633" y="2483"/>
                      <a:pt x="2559" y="2491"/>
                      <a:pt x="2487" y="2491"/>
                    </a:cubicBezTo>
                    <a:cubicBezTo>
                      <a:pt x="2261" y="2491"/>
                      <a:pt x="2058" y="2415"/>
                      <a:pt x="1891" y="2248"/>
                    </a:cubicBezTo>
                    <a:cubicBezTo>
                      <a:pt x="1670" y="2059"/>
                      <a:pt x="1607" y="1743"/>
                      <a:pt x="1670" y="1428"/>
                    </a:cubicBezTo>
                    <a:cubicBezTo>
                      <a:pt x="1770" y="1068"/>
                      <a:pt x="2124" y="848"/>
                      <a:pt x="2482" y="848"/>
                    </a:cubicBezTo>
                    <a:close/>
                    <a:moveTo>
                      <a:pt x="2458" y="3319"/>
                    </a:moveTo>
                    <a:cubicBezTo>
                      <a:pt x="3245" y="3319"/>
                      <a:pt x="3907" y="3854"/>
                      <a:pt x="4096" y="4547"/>
                    </a:cubicBezTo>
                    <a:lnTo>
                      <a:pt x="883" y="4547"/>
                    </a:lnTo>
                    <a:cubicBezTo>
                      <a:pt x="1040" y="3886"/>
                      <a:pt x="1733" y="3319"/>
                      <a:pt x="2458" y="3319"/>
                    </a:cubicBezTo>
                    <a:close/>
                    <a:moveTo>
                      <a:pt x="2509" y="1"/>
                    </a:moveTo>
                    <a:cubicBezTo>
                      <a:pt x="1812" y="1"/>
                      <a:pt x="1143" y="437"/>
                      <a:pt x="946" y="1208"/>
                    </a:cubicBezTo>
                    <a:cubicBezTo>
                      <a:pt x="788" y="1806"/>
                      <a:pt x="946" y="2342"/>
                      <a:pt x="1324" y="2783"/>
                    </a:cubicBezTo>
                    <a:cubicBezTo>
                      <a:pt x="568" y="3224"/>
                      <a:pt x="32" y="4012"/>
                      <a:pt x="32" y="4957"/>
                    </a:cubicBezTo>
                    <a:cubicBezTo>
                      <a:pt x="0" y="5209"/>
                      <a:pt x="189" y="5398"/>
                      <a:pt x="410" y="5398"/>
                    </a:cubicBezTo>
                    <a:lnTo>
                      <a:pt x="4569" y="5398"/>
                    </a:lnTo>
                    <a:cubicBezTo>
                      <a:pt x="4789" y="5398"/>
                      <a:pt x="4978" y="5209"/>
                      <a:pt x="4978" y="4988"/>
                    </a:cubicBezTo>
                    <a:cubicBezTo>
                      <a:pt x="4978" y="4043"/>
                      <a:pt x="4474" y="3256"/>
                      <a:pt x="3718" y="2815"/>
                    </a:cubicBezTo>
                    <a:cubicBezTo>
                      <a:pt x="3939" y="2626"/>
                      <a:pt x="4033" y="2374"/>
                      <a:pt x="4128" y="2090"/>
                    </a:cubicBezTo>
                    <a:cubicBezTo>
                      <a:pt x="4285" y="1523"/>
                      <a:pt x="4128" y="924"/>
                      <a:pt x="3687" y="483"/>
                    </a:cubicBezTo>
                    <a:cubicBezTo>
                      <a:pt x="3346" y="155"/>
                      <a:pt x="2923" y="1"/>
                      <a:pt x="25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51"/>
              <p:cNvSpPr/>
              <p:nvPr/>
            </p:nvSpPr>
            <p:spPr>
              <a:xfrm>
                <a:off x="-61591150" y="2113325"/>
                <a:ext cx="123675" cy="134175"/>
              </a:xfrm>
              <a:custGeom>
                <a:avLst/>
                <a:gdLst/>
                <a:ahLst/>
                <a:cxnLst/>
                <a:rect l="l" t="t" r="r" b="b"/>
                <a:pathLst>
                  <a:path w="4947" h="5367" extrusionOk="0">
                    <a:moveTo>
                      <a:pt x="2482" y="848"/>
                    </a:moveTo>
                    <a:cubicBezTo>
                      <a:pt x="2688" y="848"/>
                      <a:pt x="2895" y="921"/>
                      <a:pt x="3056" y="1082"/>
                    </a:cubicBezTo>
                    <a:cubicBezTo>
                      <a:pt x="3245" y="1271"/>
                      <a:pt x="3340" y="1586"/>
                      <a:pt x="3245" y="1901"/>
                    </a:cubicBezTo>
                    <a:cubicBezTo>
                      <a:pt x="3182" y="2185"/>
                      <a:pt x="2993" y="2437"/>
                      <a:pt x="2710" y="2468"/>
                    </a:cubicBezTo>
                    <a:cubicBezTo>
                      <a:pt x="2633" y="2483"/>
                      <a:pt x="2559" y="2491"/>
                      <a:pt x="2486" y="2491"/>
                    </a:cubicBezTo>
                    <a:cubicBezTo>
                      <a:pt x="2261" y="2491"/>
                      <a:pt x="2057" y="2415"/>
                      <a:pt x="1890" y="2248"/>
                    </a:cubicBezTo>
                    <a:cubicBezTo>
                      <a:pt x="1670" y="2059"/>
                      <a:pt x="1607" y="1743"/>
                      <a:pt x="1670" y="1428"/>
                    </a:cubicBezTo>
                    <a:cubicBezTo>
                      <a:pt x="1770" y="1068"/>
                      <a:pt x="2124" y="848"/>
                      <a:pt x="2482" y="848"/>
                    </a:cubicBezTo>
                    <a:close/>
                    <a:moveTo>
                      <a:pt x="2521" y="3382"/>
                    </a:moveTo>
                    <a:cubicBezTo>
                      <a:pt x="3308" y="3382"/>
                      <a:pt x="3938" y="3886"/>
                      <a:pt x="4127" y="4579"/>
                    </a:cubicBezTo>
                    <a:lnTo>
                      <a:pt x="882" y="4579"/>
                    </a:lnTo>
                    <a:cubicBezTo>
                      <a:pt x="1103" y="3886"/>
                      <a:pt x="1733" y="3382"/>
                      <a:pt x="2521" y="3382"/>
                    </a:cubicBezTo>
                    <a:close/>
                    <a:moveTo>
                      <a:pt x="2467" y="1"/>
                    </a:moveTo>
                    <a:cubicBezTo>
                      <a:pt x="1761" y="1"/>
                      <a:pt x="1080" y="437"/>
                      <a:pt x="882" y="1208"/>
                    </a:cubicBezTo>
                    <a:cubicBezTo>
                      <a:pt x="725" y="1806"/>
                      <a:pt x="882" y="2342"/>
                      <a:pt x="1292" y="2783"/>
                    </a:cubicBezTo>
                    <a:cubicBezTo>
                      <a:pt x="536" y="3224"/>
                      <a:pt x="0" y="4012"/>
                      <a:pt x="0" y="4957"/>
                    </a:cubicBezTo>
                    <a:cubicBezTo>
                      <a:pt x="0" y="5178"/>
                      <a:pt x="189" y="5367"/>
                      <a:pt x="378" y="5367"/>
                    </a:cubicBezTo>
                    <a:lnTo>
                      <a:pt x="4505" y="5367"/>
                    </a:lnTo>
                    <a:cubicBezTo>
                      <a:pt x="4757" y="5367"/>
                      <a:pt x="4946" y="5178"/>
                      <a:pt x="4946" y="4957"/>
                    </a:cubicBezTo>
                    <a:cubicBezTo>
                      <a:pt x="4946" y="4075"/>
                      <a:pt x="4442" y="3256"/>
                      <a:pt x="3686" y="2815"/>
                    </a:cubicBezTo>
                    <a:cubicBezTo>
                      <a:pt x="3875" y="2626"/>
                      <a:pt x="4001" y="2374"/>
                      <a:pt x="4096" y="2090"/>
                    </a:cubicBezTo>
                    <a:cubicBezTo>
                      <a:pt x="4253" y="1523"/>
                      <a:pt x="4096" y="924"/>
                      <a:pt x="3655" y="483"/>
                    </a:cubicBezTo>
                    <a:cubicBezTo>
                      <a:pt x="3314" y="155"/>
                      <a:pt x="2887" y="1"/>
                      <a:pt x="24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1"/>
              <p:cNvSpPr/>
              <p:nvPr/>
            </p:nvSpPr>
            <p:spPr>
              <a:xfrm>
                <a:off x="-61677800" y="2072225"/>
                <a:ext cx="106350" cy="62450"/>
              </a:xfrm>
              <a:custGeom>
                <a:avLst/>
                <a:gdLst/>
                <a:ahLst/>
                <a:cxnLst/>
                <a:rect l="l" t="t" r="r" b="b"/>
                <a:pathLst>
                  <a:path w="4254" h="2498" extrusionOk="0">
                    <a:moveTo>
                      <a:pt x="2096" y="1"/>
                    </a:moveTo>
                    <a:cubicBezTo>
                      <a:pt x="1985" y="1"/>
                      <a:pt x="1875" y="48"/>
                      <a:pt x="1796" y="142"/>
                    </a:cubicBezTo>
                    <a:lnTo>
                      <a:pt x="158" y="1781"/>
                    </a:lnTo>
                    <a:cubicBezTo>
                      <a:pt x="1" y="1938"/>
                      <a:pt x="1" y="2222"/>
                      <a:pt x="158" y="2379"/>
                    </a:cubicBezTo>
                    <a:cubicBezTo>
                      <a:pt x="237" y="2458"/>
                      <a:pt x="339" y="2497"/>
                      <a:pt x="442" y="2497"/>
                    </a:cubicBezTo>
                    <a:cubicBezTo>
                      <a:pt x="544" y="2497"/>
                      <a:pt x="646" y="2458"/>
                      <a:pt x="725" y="2379"/>
                    </a:cubicBezTo>
                    <a:lnTo>
                      <a:pt x="2111" y="993"/>
                    </a:lnTo>
                    <a:lnTo>
                      <a:pt x="3498" y="2379"/>
                    </a:lnTo>
                    <a:cubicBezTo>
                      <a:pt x="3576" y="2458"/>
                      <a:pt x="3687" y="2497"/>
                      <a:pt x="3797" y="2497"/>
                    </a:cubicBezTo>
                    <a:cubicBezTo>
                      <a:pt x="3907" y="2497"/>
                      <a:pt x="4017" y="2458"/>
                      <a:pt x="4096" y="2379"/>
                    </a:cubicBezTo>
                    <a:cubicBezTo>
                      <a:pt x="4254" y="2222"/>
                      <a:pt x="4254" y="1938"/>
                      <a:pt x="4096" y="1781"/>
                    </a:cubicBezTo>
                    <a:lnTo>
                      <a:pt x="2395" y="142"/>
                    </a:lnTo>
                    <a:cubicBezTo>
                      <a:pt x="2316" y="48"/>
                      <a:pt x="2206" y="1"/>
                      <a:pt x="2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43" name="Google Shape;843;p51"/>
          <p:cNvGrpSpPr/>
          <p:nvPr/>
        </p:nvGrpSpPr>
        <p:grpSpPr>
          <a:xfrm>
            <a:off x="5502637" y="1577678"/>
            <a:ext cx="1289369" cy="1272235"/>
            <a:chOff x="4484819" y="1433367"/>
            <a:chExt cx="1835401" cy="1819559"/>
          </a:xfrm>
        </p:grpSpPr>
        <p:sp>
          <p:nvSpPr>
            <p:cNvPr id="844" name="Google Shape;844;p51"/>
            <p:cNvSpPr/>
            <p:nvPr/>
          </p:nvSpPr>
          <p:spPr>
            <a:xfrm>
              <a:off x="4484819" y="1433367"/>
              <a:ext cx="1835401" cy="1819559"/>
            </a:xfrm>
            <a:custGeom>
              <a:avLst/>
              <a:gdLst/>
              <a:ahLst/>
              <a:cxnLst/>
              <a:rect l="l" t="t" r="r" b="b"/>
              <a:pathLst>
                <a:path w="29063" h="28811" extrusionOk="0">
                  <a:moveTo>
                    <a:pt x="14530" y="1"/>
                  </a:moveTo>
                  <a:cubicBezTo>
                    <a:pt x="14194" y="1"/>
                    <a:pt x="13855" y="127"/>
                    <a:pt x="13597" y="379"/>
                  </a:cubicBezTo>
                  <a:lnTo>
                    <a:pt x="505" y="13470"/>
                  </a:lnTo>
                  <a:cubicBezTo>
                    <a:pt x="1" y="13988"/>
                    <a:pt x="1" y="14823"/>
                    <a:pt x="505" y="15341"/>
                  </a:cubicBezTo>
                  <a:lnTo>
                    <a:pt x="13597" y="28432"/>
                  </a:lnTo>
                  <a:cubicBezTo>
                    <a:pt x="13855" y="28684"/>
                    <a:pt x="14194" y="28810"/>
                    <a:pt x="14530" y="28810"/>
                  </a:cubicBezTo>
                  <a:cubicBezTo>
                    <a:pt x="14867" y="28810"/>
                    <a:pt x="15202" y="28684"/>
                    <a:pt x="15454" y="28432"/>
                  </a:cubicBezTo>
                  <a:lnTo>
                    <a:pt x="28545" y="15341"/>
                  </a:lnTo>
                  <a:cubicBezTo>
                    <a:pt x="29063" y="14823"/>
                    <a:pt x="29063" y="13988"/>
                    <a:pt x="28545" y="13470"/>
                  </a:cubicBezTo>
                  <a:lnTo>
                    <a:pt x="15454" y="379"/>
                  </a:lnTo>
                  <a:cubicBezTo>
                    <a:pt x="15202" y="127"/>
                    <a:pt x="14867" y="1"/>
                    <a:pt x="145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51"/>
            <p:cNvSpPr/>
            <p:nvPr/>
          </p:nvSpPr>
          <p:spPr>
            <a:xfrm>
              <a:off x="4925370" y="1866000"/>
              <a:ext cx="954300" cy="95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49" name="Google Shape;849;p51"/>
          <p:cNvGrpSpPr/>
          <p:nvPr/>
        </p:nvGrpSpPr>
        <p:grpSpPr>
          <a:xfrm>
            <a:off x="3840633" y="1638362"/>
            <a:ext cx="1289395" cy="1269688"/>
            <a:chOff x="2823783" y="1433367"/>
            <a:chExt cx="1836222" cy="1819559"/>
          </a:xfrm>
        </p:grpSpPr>
        <p:sp>
          <p:nvSpPr>
            <p:cNvPr id="850" name="Google Shape;850;p51"/>
            <p:cNvSpPr/>
            <p:nvPr/>
          </p:nvSpPr>
          <p:spPr>
            <a:xfrm>
              <a:off x="2823783" y="1433367"/>
              <a:ext cx="1836222" cy="1819559"/>
            </a:xfrm>
            <a:custGeom>
              <a:avLst/>
              <a:gdLst/>
              <a:ahLst/>
              <a:cxnLst/>
              <a:rect l="l" t="t" r="r" b="b"/>
              <a:pathLst>
                <a:path w="29076" h="28811" extrusionOk="0">
                  <a:moveTo>
                    <a:pt x="14533" y="1"/>
                  </a:moveTo>
                  <a:cubicBezTo>
                    <a:pt x="14196" y="1"/>
                    <a:pt x="13861" y="127"/>
                    <a:pt x="13609" y="379"/>
                  </a:cubicBezTo>
                  <a:lnTo>
                    <a:pt x="518" y="13470"/>
                  </a:lnTo>
                  <a:cubicBezTo>
                    <a:pt x="0" y="13988"/>
                    <a:pt x="0" y="14823"/>
                    <a:pt x="518" y="15341"/>
                  </a:cubicBezTo>
                  <a:lnTo>
                    <a:pt x="13609" y="28432"/>
                  </a:lnTo>
                  <a:cubicBezTo>
                    <a:pt x="13861" y="28684"/>
                    <a:pt x="14196" y="28810"/>
                    <a:pt x="14533" y="28810"/>
                  </a:cubicBezTo>
                  <a:cubicBezTo>
                    <a:pt x="14869" y="28810"/>
                    <a:pt x="15208" y="28684"/>
                    <a:pt x="15466" y="28432"/>
                  </a:cubicBezTo>
                  <a:lnTo>
                    <a:pt x="28558" y="15341"/>
                  </a:lnTo>
                  <a:cubicBezTo>
                    <a:pt x="29075" y="14823"/>
                    <a:pt x="29075" y="13988"/>
                    <a:pt x="28558" y="13470"/>
                  </a:cubicBezTo>
                  <a:lnTo>
                    <a:pt x="15466" y="379"/>
                  </a:lnTo>
                  <a:cubicBezTo>
                    <a:pt x="15208" y="127"/>
                    <a:pt x="14869" y="1"/>
                    <a:pt x="145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1"/>
            <p:cNvSpPr/>
            <p:nvPr/>
          </p:nvSpPr>
          <p:spPr>
            <a:xfrm>
              <a:off x="3264744" y="1866000"/>
              <a:ext cx="954300" cy="95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 name="Google Shape;860;p51"/>
          <p:cNvGrpSpPr/>
          <p:nvPr/>
        </p:nvGrpSpPr>
        <p:grpSpPr>
          <a:xfrm>
            <a:off x="5429566" y="3082090"/>
            <a:ext cx="1435500" cy="1001099"/>
            <a:chOff x="4684613" y="3449401"/>
            <a:chExt cx="1435500" cy="1001099"/>
          </a:xfrm>
        </p:grpSpPr>
        <p:sp>
          <p:nvSpPr>
            <p:cNvPr id="861" name="Google Shape;861;p51"/>
            <p:cNvSpPr txBox="1"/>
            <p:nvPr/>
          </p:nvSpPr>
          <p:spPr>
            <a:xfrm>
              <a:off x="4684613" y="3828600"/>
              <a:ext cx="1435500" cy="621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434343"/>
                  </a:solidFill>
                  <a:latin typeface="Open Sans"/>
                  <a:ea typeface="Open Sans"/>
                  <a:cs typeface="Open Sans"/>
                  <a:sym typeface="Open Sans"/>
                </a:rPr>
                <a:t>Marginal income</a:t>
              </a:r>
              <a:endParaRPr dirty="0">
                <a:solidFill>
                  <a:schemeClr val="dk2"/>
                </a:solidFill>
                <a:latin typeface="Open Sans"/>
                <a:ea typeface="Open Sans"/>
                <a:cs typeface="Open Sans"/>
                <a:sym typeface="Open Sans"/>
              </a:endParaRPr>
            </a:p>
          </p:txBody>
        </p:sp>
        <p:sp>
          <p:nvSpPr>
            <p:cNvPr id="862" name="Google Shape;862;p51"/>
            <p:cNvSpPr txBox="1"/>
            <p:nvPr/>
          </p:nvSpPr>
          <p:spPr>
            <a:xfrm>
              <a:off x="4862813" y="3449401"/>
              <a:ext cx="1079100" cy="387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b="1" dirty="0">
                  <a:solidFill>
                    <a:schemeClr val="dk1"/>
                  </a:solidFill>
                  <a:latin typeface="Open Sans"/>
                  <a:ea typeface="Open Sans"/>
                  <a:cs typeface="Open Sans"/>
                  <a:sym typeface="Open Sans"/>
                </a:rPr>
                <a:t>47.83%</a:t>
              </a:r>
              <a:endParaRPr sz="1600" b="1" dirty="0">
                <a:solidFill>
                  <a:schemeClr val="dk1"/>
                </a:solidFill>
                <a:latin typeface="Open Sans"/>
                <a:ea typeface="Open Sans"/>
                <a:cs typeface="Open Sans"/>
                <a:sym typeface="Open Sans"/>
              </a:endParaRPr>
            </a:p>
          </p:txBody>
        </p:sp>
      </p:grpSp>
      <p:grpSp>
        <p:nvGrpSpPr>
          <p:cNvPr id="863" name="Google Shape;863;p51"/>
          <p:cNvGrpSpPr/>
          <p:nvPr/>
        </p:nvGrpSpPr>
        <p:grpSpPr>
          <a:xfrm>
            <a:off x="3767580" y="3101084"/>
            <a:ext cx="1435500" cy="1001100"/>
            <a:chOff x="2243013" y="3279600"/>
            <a:chExt cx="1435500" cy="1001100"/>
          </a:xfrm>
        </p:grpSpPr>
        <p:sp>
          <p:nvSpPr>
            <p:cNvPr id="864" name="Google Shape;864;p51"/>
            <p:cNvSpPr txBox="1"/>
            <p:nvPr/>
          </p:nvSpPr>
          <p:spPr>
            <a:xfrm>
              <a:off x="2243013" y="3658800"/>
              <a:ext cx="1435500" cy="621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a:solidFill>
                    <a:schemeClr val="dk2"/>
                  </a:solidFill>
                  <a:latin typeface="Open Sans"/>
                  <a:ea typeface="Open Sans"/>
                  <a:cs typeface="Open Sans"/>
                  <a:sym typeface="Open Sans"/>
                </a:rPr>
                <a:t>Price</a:t>
              </a:r>
              <a:endParaRPr dirty="0">
                <a:solidFill>
                  <a:schemeClr val="dk2"/>
                </a:solidFill>
                <a:latin typeface="Open Sans"/>
                <a:ea typeface="Open Sans"/>
                <a:cs typeface="Open Sans"/>
                <a:sym typeface="Open Sans"/>
              </a:endParaRPr>
            </a:p>
          </p:txBody>
        </p:sp>
        <p:sp>
          <p:nvSpPr>
            <p:cNvPr id="865" name="Google Shape;865;p51"/>
            <p:cNvSpPr txBox="1"/>
            <p:nvPr/>
          </p:nvSpPr>
          <p:spPr>
            <a:xfrm>
              <a:off x="2421213" y="3279600"/>
              <a:ext cx="1079100" cy="387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 sz="1600" b="1" dirty="0">
                  <a:solidFill>
                    <a:schemeClr val="accent4"/>
                  </a:solidFill>
                  <a:latin typeface="Open Sans"/>
                  <a:ea typeface="Open Sans"/>
                  <a:cs typeface="Open Sans"/>
                  <a:sym typeface="Open Sans"/>
                </a:rPr>
                <a:t>$180</a:t>
              </a:r>
              <a:endParaRPr sz="1600" b="1" dirty="0">
                <a:solidFill>
                  <a:schemeClr val="accent4"/>
                </a:solidFill>
                <a:latin typeface="Open Sans"/>
                <a:ea typeface="Open Sans"/>
                <a:cs typeface="Open Sans"/>
                <a:sym typeface="Open Sans"/>
              </a:endParaRPr>
            </a:p>
          </p:txBody>
        </p:sp>
      </p:grpSp>
      <p:grpSp>
        <p:nvGrpSpPr>
          <p:cNvPr id="866" name="Google Shape;866;p51"/>
          <p:cNvGrpSpPr/>
          <p:nvPr/>
        </p:nvGrpSpPr>
        <p:grpSpPr>
          <a:xfrm>
            <a:off x="2031952" y="3094143"/>
            <a:ext cx="1481100" cy="1001847"/>
            <a:chOff x="633325" y="3279603"/>
            <a:chExt cx="1481100" cy="1001847"/>
          </a:xfrm>
        </p:grpSpPr>
        <p:sp>
          <p:nvSpPr>
            <p:cNvPr id="867" name="Google Shape;867;p51"/>
            <p:cNvSpPr txBox="1"/>
            <p:nvPr/>
          </p:nvSpPr>
          <p:spPr>
            <a:xfrm>
              <a:off x="633325" y="3659550"/>
              <a:ext cx="1481100" cy="621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latin typeface="Open Sans"/>
                  <a:ea typeface="Open Sans"/>
                  <a:cs typeface="Open Sans"/>
                  <a:sym typeface="Open Sans"/>
                </a:rPr>
                <a:t>Cost per unit</a:t>
              </a:r>
              <a:endParaRPr dirty="0">
                <a:solidFill>
                  <a:schemeClr val="dk2"/>
                </a:solidFill>
                <a:latin typeface="Open Sans"/>
                <a:ea typeface="Open Sans"/>
                <a:cs typeface="Open Sans"/>
                <a:sym typeface="Open Sans"/>
              </a:endParaRPr>
            </a:p>
          </p:txBody>
        </p:sp>
        <p:sp>
          <p:nvSpPr>
            <p:cNvPr id="868" name="Google Shape;868;p51"/>
            <p:cNvSpPr txBox="1"/>
            <p:nvPr/>
          </p:nvSpPr>
          <p:spPr>
            <a:xfrm>
              <a:off x="811513" y="3279603"/>
              <a:ext cx="1079100" cy="384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 sz="1600" b="1" dirty="0">
                  <a:solidFill>
                    <a:schemeClr val="lt2"/>
                  </a:solidFill>
                  <a:latin typeface="Open Sans"/>
                  <a:ea typeface="Open Sans"/>
                  <a:cs typeface="Open Sans"/>
                  <a:sym typeface="Open Sans"/>
                </a:rPr>
                <a:t>$86.09</a:t>
              </a:r>
              <a:endParaRPr sz="1600" b="1" dirty="0">
                <a:solidFill>
                  <a:schemeClr val="lt2"/>
                </a:solidFill>
                <a:latin typeface="Open Sans"/>
                <a:ea typeface="Open Sans"/>
                <a:cs typeface="Open Sans"/>
                <a:sym typeface="Open Sans"/>
              </a:endParaRPr>
            </a:p>
          </p:txBody>
        </p:sp>
      </p:grpSp>
      <p:sp>
        <p:nvSpPr>
          <p:cNvPr id="52" name="Google Shape;851;p51">
            <a:extLst>
              <a:ext uri="{FF2B5EF4-FFF2-40B4-BE49-F238E27FC236}">
                <a16:creationId xmlns:a16="http://schemas.microsoft.com/office/drawing/2014/main" id="{A790F165-2996-B045-940E-7BF115D97018}"/>
              </a:ext>
            </a:extLst>
          </p:cNvPr>
          <p:cNvSpPr/>
          <p:nvPr/>
        </p:nvSpPr>
        <p:spPr>
          <a:xfrm>
            <a:off x="2461512" y="1940251"/>
            <a:ext cx="670109" cy="66591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11041;p92">
            <a:extLst>
              <a:ext uri="{FF2B5EF4-FFF2-40B4-BE49-F238E27FC236}">
                <a16:creationId xmlns:a16="http://schemas.microsoft.com/office/drawing/2014/main" id="{0B18B066-6752-A245-A65C-95A6513C7FFB}"/>
              </a:ext>
            </a:extLst>
          </p:cNvPr>
          <p:cNvGrpSpPr/>
          <p:nvPr/>
        </p:nvGrpSpPr>
        <p:grpSpPr>
          <a:xfrm>
            <a:off x="2621149" y="2106478"/>
            <a:ext cx="366269" cy="366269"/>
            <a:chOff x="-61354875" y="2671225"/>
            <a:chExt cx="316650" cy="316650"/>
          </a:xfrm>
          <a:solidFill>
            <a:schemeClr val="tx2"/>
          </a:solidFill>
        </p:grpSpPr>
        <p:sp>
          <p:nvSpPr>
            <p:cNvPr id="54" name="Google Shape;11042;p92">
              <a:extLst>
                <a:ext uri="{FF2B5EF4-FFF2-40B4-BE49-F238E27FC236}">
                  <a16:creationId xmlns:a16="http://schemas.microsoft.com/office/drawing/2014/main" id="{6965B8BB-F49E-F445-86F3-55CCF2433B64}"/>
                </a:ext>
              </a:extLst>
            </p:cNvPr>
            <p:cNvSpPr/>
            <p:nvPr/>
          </p:nvSpPr>
          <p:spPr>
            <a:xfrm>
              <a:off x="-61354875" y="2671225"/>
              <a:ext cx="316650" cy="316650"/>
            </a:xfrm>
            <a:custGeom>
              <a:avLst/>
              <a:gdLst/>
              <a:ahLst/>
              <a:cxnLst/>
              <a:rect l="l" t="t" r="r" b="b"/>
              <a:pathLst>
                <a:path w="12666" h="12666" extrusionOk="0">
                  <a:moveTo>
                    <a:pt x="11405" y="1701"/>
                  </a:moveTo>
                  <a:cubicBezTo>
                    <a:pt x="11657" y="1701"/>
                    <a:pt x="11847" y="1890"/>
                    <a:pt x="11847" y="2111"/>
                  </a:cubicBezTo>
                  <a:lnTo>
                    <a:pt x="11847" y="3340"/>
                  </a:lnTo>
                  <a:lnTo>
                    <a:pt x="820" y="3340"/>
                  </a:lnTo>
                  <a:lnTo>
                    <a:pt x="820" y="2111"/>
                  </a:lnTo>
                  <a:cubicBezTo>
                    <a:pt x="820" y="1890"/>
                    <a:pt x="1009" y="1701"/>
                    <a:pt x="1198" y="1701"/>
                  </a:cubicBezTo>
                  <a:lnTo>
                    <a:pt x="1639" y="1701"/>
                  </a:lnTo>
                  <a:lnTo>
                    <a:pt x="1639" y="2111"/>
                  </a:lnTo>
                  <a:cubicBezTo>
                    <a:pt x="1639" y="2363"/>
                    <a:pt x="1828" y="2552"/>
                    <a:pt x="2048" y="2552"/>
                  </a:cubicBezTo>
                  <a:cubicBezTo>
                    <a:pt x="2237" y="2552"/>
                    <a:pt x="2427" y="2363"/>
                    <a:pt x="2427" y="2111"/>
                  </a:cubicBezTo>
                  <a:lnTo>
                    <a:pt x="2427" y="1701"/>
                  </a:lnTo>
                  <a:lnTo>
                    <a:pt x="5892" y="1701"/>
                  </a:lnTo>
                  <a:lnTo>
                    <a:pt x="5892" y="2111"/>
                  </a:lnTo>
                  <a:cubicBezTo>
                    <a:pt x="5892" y="2363"/>
                    <a:pt x="6081" y="2552"/>
                    <a:pt x="6333" y="2552"/>
                  </a:cubicBezTo>
                  <a:cubicBezTo>
                    <a:pt x="6585" y="2552"/>
                    <a:pt x="6743" y="2363"/>
                    <a:pt x="6743" y="2111"/>
                  </a:cubicBezTo>
                  <a:lnTo>
                    <a:pt x="6743" y="1701"/>
                  </a:lnTo>
                  <a:lnTo>
                    <a:pt x="10208" y="1701"/>
                  </a:lnTo>
                  <a:lnTo>
                    <a:pt x="10208" y="2111"/>
                  </a:lnTo>
                  <a:cubicBezTo>
                    <a:pt x="10208" y="2363"/>
                    <a:pt x="10397" y="2552"/>
                    <a:pt x="10618" y="2552"/>
                  </a:cubicBezTo>
                  <a:cubicBezTo>
                    <a:pt x="10870" y="2552"/>
                    <a:pt x="11027" y="2363"/>
                    <a:pt x="11027" y="2111"/>
                  </a:cubicBezTo>
                  <a:lnTo>
                    <a:pt x="11027" y="1701"/>
                  </a:lnTo>
                  <a:close/>
                  <a:moveTo>
                    <a:pt x="11878" y="4159"/>
                  </a:moveTo>
                  <a:lnTo>
                    <a:pt x="11878" y="6112"/>
                  </a:lnTo>
                  <a:lnTo>
                    <a:pt x="11847" y="6112"/>
                  </a:lnTo>
                  <a:cubicBezTo>
                    <a:pt x="11090" y="5072"/>
                    <a:pt x="9862" y="4442"/>
                    <a:pt x="8538" y="4442"/>
                  </a:cubicBezTo>
                  <a:cubicBezTo>
                    <a:pt x="6239" y="4442"/>
                    <a:pt x="4411" y="6301"/>
                    <a:pt x="4411" y="8569"/>
                  </a:cubicBezTo>
                  <a:cubicBezTo>
                    <a:pt x="4411" y="9168"/>
                    <a:pt x="4506" y="9735"/>
                    <a:pt x="4758" y="10239"/>
                  </a:cubicBezTo>
                  <a:lnTo>
                    <a:pt x="1261" y="10239"/>
                  </a:lnTo>
                  <a:cubicBezTo>
                    <a:pt x="1009" y="10239"/>
                    <a:pt x="851" y="10050"/>
                    <a:pt x="851" y="9830"/>
                  </a:cubicBezTo>
                  <a:lnTo>
                    <a:pt x="851" y="4159"/>
                  </a:lnTo>
                  <a:close/>
                  <a:moveTo>
                    <a:pt x="8538" y="5261"/>
                  </a:moveTo>
                  <a:cubicBezTo>
                    <a:pt x="10334" y="5261"/>
                    <a:pt x="11847" y="6774"/>
                    <a:pt x="11847" y="8569"/>
                  </a:cubicBezTo>
                  <a:cubicBezTo>
                    <a:pt x="11847" y="10397"/>
                    <a:pt x="10334" y="11877"/>
                    <a:pt x="8538" y="11877"/>
                  </a:cubicBezTo>
                  <a:cubicBezTo>
                    <a:pt x="6711" y="11877"/>
                    <a:pt x="5230" y="10397"/>
                    <a:pt x="5230" y="8569"/>
                  </a:cubicBezTo>
                  <a:cubicBezTo>
                    <a:pt x="5230" y="6774"/>
                    <a:pt x="6743" y="5261"/>
                    <a:pt x="8538" y="5261"/>
                  </a:cubicBezTo>
                  <a:close/>
                  <a:moveTo>
                    <a:pt x="2048" y="0"/>
                  </a:moveTo>
                  <a:cubicBezTo>
                    <a:pt x="1828" y="0"/>
                    <a:pt x="1639" y="189"/>
                    <a:pt x="1639" y="441"/>
                  </a:cubicBezTo>
                  <a:lnTo>
                    <a:pt x="1639" y="851"/>
                  </a:lnTo>
                  <a:lnTo>
                    <a:pt x="1198" y="851"/>
                  </a:lnTo>
                  <a:cubicBezTo>
                    <a:pt x="536" y="851"/>
                    <a:pt x="1" y="1418"/>
                    <a:pt x="1" y="2079"/>
                  </a:cubicBezTo>
                  <a:lnTo>
                    <a:pt x="1" y="9798"/>
                  </a:lnTo>
                  <a:cubicBezTo>
                    <a:pt x="1" y="10460"/>
                    <a:pt x="536" y="11027"/>
                    <a:pt x="1198" y="11027"/>
                  </a:cubicBezTo>
                  <a:lnTo>
                    <a:pt x="5230" y="11027"/>
                  </a:lnTo>
                  <a:cubicBezTo>
                    <a:pt x="5987" y="12003"/>
                    <a:pt x="7184" y="12665"/>
                    <a:pt x="8538" y="12665"/>
                  </a:cubicBezTo>
                  <a:cubicBezTo>
                    <a:pt x="10807" y="12665"/>
                    <a:pt x="12666" y="10838"/>
                    <a:pt x="12666" y="8538"/>
                  </a:cubicBezTo>
                  <a:lnTo>
                    <a:pt x="12666" y="2079"/>
                  </a:lnTo>
                  <a:cubicBezTo>
                    <a:pt x="12666" y="1418"/>
                    <a:pt x="12130" y="851"/>
                    <a:pt x="11405" y="851"/>
                  </a:cubicBezTo>
                  <a:lnTo>
                    <a:pt x="11027" y="851"/>
                  </a:lnTo>
                  <a:lnTo>
                    <a:pt x="11027" y="441"/>
                  </a:lnTo>
                  <a:cubicBezTo>
                    <a:pt x="11027" y="189"/>
                    <a:pt x="10807" y="0"/>
                    <a:pt x="10618" y="0"/>
                  </a:cubicBezTo>
                  <a:cubicBezTo>
                    <a:pt x="10397" y="0"/>
                    <a:pt x="10177" y="189"/>
                    <a:pt x="10177" y="441"/>
                  </a:cubicBezTo>
                  <a:lnTo>
                    <a:pt x="10177" y="851"/>
                  </a:lnTo>
                  <a:lnTo>
                    <a:pt x="6711" y="851"/>
                  </a:lnTo>
                  <a:lnTo>
                    <a:pt x="6711" y="441"/>
                  </a:lnTo>
                  <a:cubicBezTo>
                    <a:pt x="6711" y="189"/>
                    <a:pt x="6522" y="0"/>
                    <a:pt x="6333" y="0"/>
                  </a:cubicBezTo>
                  <a:cubicBezTo>
                    <a:pt x="6081" y="0"/>
                    <a:pt x="5892" y="189"/>
                    <a:pt x="5892" y="441"/>
                  </a:cubicBezTo>
                  <a:lnTo>
                    <a:pt x="5892" y="851"/>
                  </a:lnTo>
                  <a:lnTo>
                    <a:pt x="2427" y="851"/>
                  </a:lnTo>
                  <a:lnTo>
                    <a:pt x="2427" y="441"/>
                  </a:lnTo>
                  <a:cubicBezTo>
                    <a:pt x="2427" y="189"/>
                    <a:pt x="2237" y="0"/>
                    <a:pt x="20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043;p92">
              <a:extLst>
                <a:ext uri="{FF2B5EF4-FFF2-40B4-BE49-F238E27FC236}">
                  <a16:creationId xmlns:a16="http://schemas.microsoft.com/office/drawing/2014/main" id="{F56D4926-266E-384E-B0BC-56DF1F2A28FA}"/>
                </a:ext>
              </a:extLst>
            </p:cNvPr>
            <p:cNvSpPr/>
            <p:nvPr/>
          </p:nvSpPr>
          <p:spPr>
            <a:xfrm>
              <a:off x="-61172925" y="2813775"/>
              <a:ext cx="62225" cy="145725"/>
            </a:xfrm>
            <a:custGeom>
              <a:avLst/>
              <a:gdLst/>
              <a:ahLst/>
              <a:cxnLst/>
              <a:rect l="l" t="t" r="r" b="b"/>
              <a:pathLst>
                <a:path w="2489" h="5829" extrusionOk="0">
                  <a:moveTo>
                    <a:pt x="1260" y="0"/>
                  </a:moveTo>
                  <a:cubicBezTo>
                    <a:pt x="1008" y="0"/>
                    <a:pt x="819" y="190"/>
                    <a:pt x="819" y="410"/>
                  </a:cubicBezTo>
                  <a:lnTo>
                    <a:pt x="819" y="662"/>
                  </a:lnTo>
                  <a:cubicBezTo>
                    <a:pt x="347" y="820"/>
                    <a:pt x="0" y="1292"/>
                    <a:pt x="0" y="1859"/>
                  </a:cubicBezTo>
                  <a:cubicBezTo>
                    <a:pt x="0" y="2521"/>
                    <a:pt x="536" y="2899"/>
                    <a:pt x="977" y="3245"/>
                  </a:cubicBezTo>
                  <a:cubicBezTo>
                    <a:pt x="1292" y="3466"/>
                    <a:pt x="1639" y="3687"/>
                    <a:pt x="1639" y="3939"/>
                  </a:cubicBezTo>
                  <a:cubicBezTo>
                    <a:pt x="1639" y="4191"/>
                    <a:pt x="1450" y="4380"/>
                    <a:pt x="1260" y="4380"/>
                  </a:cubicBezTo>
                  <a:cubicBezTo>
                    <a:pt x="1008" y="4380"/>
                    <a:pt x="819" y="4191"/>
                    <a:pt x="819" y="3939"/>
                  </a:cubicBezTo>
                  <a:cubicBezTo>
                    <a:pt x="819" y="3718"/>
                    <a:pt x="630" y="3498"/>
                    <a:pt x="441" y="3498"/>
                  </a:cubicBezTo>
                  <a:cubicBezTo>
                    <a:pt x="189" y="3498"/>
                    <a:pt x="0" y="3718"/>
                    <a:pt x="0" y="3939"/>
                  </a:cubicBezTo>
                  <a:cubicBezTo>
                    <a:pt x="0" y="4506"/>
                    <a:pt x="347" y="4915"/>
                    <a:pt x="819" y="5136"/>
                  </a:cubicBezTo>
                  <a:lnTo>
                    <a:pt x="819" y="5388"/>
                  </a:lnTo>
                  <a:cubicBezTo>
                    <a:pt x="819" y="5640"/>
                    <a:pt x="1008" y="5829"/>
                    <a:pt x="1260" y="5829"/>
                  </a:cubicBezTo>
                  <a:cubicBezTo>
                    <a:pt x="1481" y="5829"/>
                    <a:pt x="1639" y="5640"/>
                    <a:pt x="1639" y="5388"/>
                  </a:cubicBezTo>
                  <a:lnTo>
                    <a:pt x="1639" y="5136"/>
                  </a:lnTo>
                  <a:cubicBezTo>
                    <a:pt x="2111" y="4978"/>
                    <a:pt x="2489" y="4506"/>
                    <a:pt x="2489" y="3939"/>
                  </a:cubicBezTo>
                  <a:cubicBezTo>
                    <a:pt x="2489" y="3277"/>
                    <a:pt x="1922" y="2867"/>
                    <a:pt x="1481" y="2552"/>
                  </a:cubicBezTo>
                  <a:cubicBezTo>
                    <a:pt x="1166" y="2332"/>
                    <a:pt x="819" y="2080"/>
                    <a:pt x="819" y="1859"/>
                  </a:cubicBezTo>
                  <a:cubicBezTo>
                    <a:pt x="819" y="1607"/>
                    <a:pt x="1008" y="1418"/>
                    <a:pt x="1260" y="1418"/>
                  </a:cubicBezTo>
                  <a:cubicBezTo>
                    <a:pt x="1513" y="1418"/>
                    <a:pt x="1639" y="1607"/>
                    <a:pt x="1639" y="1859"/>
                  </a:cubicBezTo>
                  <a:cubicBezTo>
                    <a:pt x="1639" y="2080"/>
                    <a:pt x="1859" y="2269"/>
                    <a:pt x="2048" y="2269"/>
                  </a:cubicBezTo>
                  <a:cubicBezTo>
                    <a:pt x="2300" y="2269"/>
                    <a:pt x="2489" y="2080"/>
                    <a:pt x="2489" y="1859"/>
                  </a:cubicBezTo>
                  <a:cubicBezTo>
                    <a:pt x="2489" y="1292"/>
                    <a:pt x="2143" y="883"/>
                    <a:pt x="1639" y="662"/>
                  </a:cubicBezTo>
                  <a:lnTo>
                    <a:pt x="1639" y="410"/>
                  </a:lnTo>
                  <a:cubicBezTo>
                    <a:pt x="1639" y="158"/>
                    <a:pt x="1450" y="0"/>
                    <a:pt x="126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044;p92">
              <a:extLst>
                <a:ext uri="{FF2B5EF4-FFF2-40B4-BE49-F238E27FC236}">
                  <a16:creationId xmlns:a16="http://schemas.microsoft.com/office/drawing/2014/main" id="{722879FB-B9FB-4C49-8A24-5656A465384D}"/>
                </a:ext>
              </a:extLst>
            </p:cNvPr>
            <p:cNvSpPr/>
            <p:nvPr/>
          </p:nvSpPr>
          <p:spPr>
            <a:xfrm>
              <a:off x="-61313925" y="2796450"/>
              <a:ext cx="40975" cy="20500"/>
            </a:xfrm>
            <a:custGeom>
              <a:avLst/>
              <a:gdLst/>
              <a:ahLst/>
              <a:cxnLst/>
              <a:rect l="l" t="t" r="r" b="b"/>
              <a:pathLst>
                <a:path w="1639" h="820" extrusionOk="0">
                  <a:moveTo>
                    <a:pt x="410" y="0"/>
                  </a:moveTo>
                  <a:cubicBezTo>
                    <a:pt x="158" y="0"/>
                    <a:pt x="1" y="189"/>
                    <a:pt x="1" y="378"/>
                  </a:cubicBezTo>
                  <a:cubicBezTo>
                    <a:pt x="1" y="630"/>
                    <a:pt x="158" y="820"/>
                    <a:pt x="410" y="820"/>
                  </a:cubicBezTo>
                  <a:lnTo>
                    <a:pt x="1230" y="820"/>
                  </a:lnTo>
                  <a:cubicBezTo>
                    <a:pt x="1482" y="820"/>
                    <a:pt x="1639" y="630"/>
                    <a:pt x="1639" y="378"/>
                  </a:cubicBezTo>
                  <a:cubicBezTo>
                    <a:pt x="1639" y="158"/>
                    <a:pt x="1419" y="0"/>
                    <a:pt x="123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045;p92">
              <a:extLst>
                <a:ext uri="{FF2B5EF4-FFF2-40B4-BE49-F238E27FC236}">
                  <a16:creationId xmlns:a16="http://schemas.microsoft.com/office/drawing/2014/main" id="{DD6C108B-DCB8-8A42-BAF7-3D7A3BCB4AA0}"/>
                </a:ext>
              </a:extLst>
            </p:cNvPr>
            <p:cNvSpPr/>
            <p:nvPr/>
          </p:nvSpPr>
          <p:spPr>
            <a:xfrm>
              <a:off x="-61313925" y="2837400"/>
              <a:ext cx="40975" cy="20500"/>
            </a:xfrm>
            <a:custGeom>
              <a:avLst/>
              <a:gdLst/>
              <a:ahLst/>
              <a:cxnLst/>
              <a:rect l="l" t="t" r="r" b="b"/>
              <a:pathLst>
                <a:path w="1639" h="820" extrusionOk="0">
                  <a:moveTo>
                    <a:pt x="410" y="1"/>
                  </a:moveTo>
                  <a:cubicBezTo>
                    <a:pt x="158" y="1"/>
                    <a:pt x="1" y="190"/>
                    <a:pt x="1" y="442"/>
                  </a:cubicBezTo>
                  <a:cubicBezTo>
                    <a:pt x="1" y="631"/>
                    <a:pt x="158" y="820"/>
                    <a:pt x="410" y="820"/>
                  </a:cubicBezTo>
                  <a:lnTo>
                    <a:pt x="1230" y="820"/>
                  </a:lnTo>
                  <a:cubicBezTo>
                    <a:pt x="1482" y="820"/>
                    <a:pt x="1639" y="631"/>
                    <a:pt x="1639" y="442"/>
                  </a:cubicBezTo>
                  <a:cubicBezTo>
                    <a:pt x="1639" y="190"/>
                    <a:pt x="1419" y="1"/>
                    <a:pt x="123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046;p92">
              <a:extLst>
                <a:ext uri="{FF2B5EF4-FFF2-40B4-BE49-F238E27FC236}">
                  <a16:creationId xmlns:a16="http://schemas.microsoft.com/office/drawing/2014/main" id="{FF10142E-7C26-4F49-87B1-2B6128E582BB}"/>
                </a:ext>
              </a:extLst>
            </p:cNvPr>
            <p:cNvSpPr/>
            <p:nvPr/>
          </p:nvSpPr>
          <p:spPr>
            <a:xfrm>
              <a:off x="-61313925" y="2877575"/>
              <a:ext cx="40975" cy="22075"/>
            </a:xfrm>
            <a:custGeom>
              <a:avLst/>
              <a:gdLst/>
              <a:ahLst/>
              <a:cxnLst/>
              <a:rect l="l" t="t" r="r" b="b"/>
              <a:pathLst>
                <a:path w="1639" h="883" extrusionOk="0">
                  <a:moveTo>
                    <a:pt x="410" y="0"/>
                  </a:moveTo>
                  <a:cubicBezTo>
                    <a:pt x="158" y="0"/>
                    <a:pt x="1" y="221"/>
                    <a:pt x="1" y="441"/>
                  </a:cubicBezTo>
                  <a:cubicBezTo>
                    <a:pt x="1" y="693"/>
                    <a:pt x="158" y="883"/>
                    <a:pt x="410" y="883"/>
                  </a:cubicBezTo>
                  <a:lnTo>
                    <a:pt x="1230" y="883"/>
                  </a:lnTo>
                  <a:cubicBezTo>
                    <a:pt x="1482" y="883"/>
                    <a:pt x="1639" y="693"/>
                    <a:pt x="1639" y="441"/>
                  </a:cubicBezTo>
                  <a:cubicBezTo>
                    <a:pt x="1639" y="221"/>
                    <a:pt x="1419" y="0"/>
                    <a:pt x="123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11100;p92">
            <a:extLst>
              <a:ext uri="{FF2B5EF4-FFF2-40B4-BE49-F238E27FC236}">
                <a16:creationId xmlns:a16="http://schemas.microsoft.com/office/drawing/2014/main" id="{2C02BAF6-8CF7-7D4F-B7B1-2F9DE0CE166D}"/>
              </a:ext>
            </a:extLst>
          </p:cNvPr>
          <p:cNvGrpSpPr/>
          <p:nvPr/>
        </p:nvGrpSpPr>
        <p:grpSpPr>
          <a:xfrm>
            <a:off x="4326861" y="2091066"/>
            <a:ext cx="368091" cy="334402"/>
            <a:chOff x="-62518200" y="2692475"/>
            <a:chExt cx="318225" cy="289100"/>
          </a:xfrm>
          <a:solidFill>
            <a:schemeClr val="accent4"/>
          </a:solidFill>
        </p:grpSpPr>
        <p:sp>
          <p:nvSpPr>
            <p:cNvPr id="60" name="Google Shape;11101;p92">
              <a:extLst>
                <a:ext uri="{FF2B5EF4-FFF2-40B4-BE49-F238E27FC236}">
                  <a16:creationId xmlns:a16="http://schemas.microsoft.com/office/drawing/2014/main" id="{3F4EBCC6-EF96-6C4F-9BB6-EAA8C140187D}"/>
                </a:ext>
              </a:extLst>
            </p:cNvPr>
            <p:cNvSpPr/>
            <p:nvPr/>
          </p:nvSpPr>
          <p:spPr>
            <a:xfrm>
              <a:off x="-62518200" y="2692475"/>
              <a:ext cx="318225" cy="289100"/>
            </a:xfrm>
            <a:custGeom>
              <a:avLst/>
              <a:gdLst/>
              <a:ahLst/>
              <a:cxnLst/>
              <a:rect l="l" t="t" r="r" b="b"/>
              <a:pathLst>
                <a:path w="12729" h="11564" extrusionOk="0">
                  <a:moveTo>
                    <a:pt x="3750" y="851"/>
                  </a:moveTo>
                  <a:cubicBezTo>
                    <a:pt x="5420" y="851"/>
                    <a:pt x="6617" y="1513"/>
                    <a:pt x="6617" y="2112"/>
                  </a:cubicBezTo>
                  <a:cubicBezTo>
                    <a:pt x="6617" y="2679"/>
                    <a:pt x="5420" y="3309"/>
                    <a:pt x="3750" y="3309"/>
                  </a:cubicBezTo>
                  <a:cubicBezTo>
                    <a:pt x="2206" y="3309"/>
                    <a:pt x="851" y="2679"/>
                    <a:pt x="851" y="2112"/>
                  </a:cubicBezTo>
                  <a:cubicBezTo>
                    <a:pt x="851" y="1481"/>
                    <a:pt x="2112" y="851"/>
                    <a:pt x="3750" y="851"/>
                  </a:cubicBezTo>
                  <a:close/>
                  <a:moveTo>
                    <a:pt x="6617" y="3403"/>
                  </a:moveTo>
                  <a:lnTo>
                    <a:pt x="6617" y="3781"/>
                  </a:lnTo>
                  <a:cubicBezTo>
                    <a:pt x="5829" y="4222"/>
                    <a:pt x="5199" y="4884"/>
                    <a:pt x="4821" y="5672"/>
                  </a:cubicBezTo>
                  <a:cubicBezTo>
                    <a:pt x="4475" y="5766"/>
                    <a:pt x="4096" y="5766"/>
                    <a:pt x="3750" y="5766"/>
                  </a:cubicBezTo>
                  <a:cubicBezTo>
                    <a:pt x="2206" y="5766"/>
                    <a:pt x="851" y="5136"/>
                    <a:pt x="851" y="4506"/>
                  </a:cubicBezTo>
                  <a:lnTo>
                    <a:pt x="851" y="3403"/>
                  </a:lnTo>
                  <a:cubicBezTo>
                    <a:pt x="1639" y="3939"/>
                    <a:pt x="2742" y="4159"/>
                    <a:pt x="3750" y="4159"/>
                  </a:cubicBezTo>
                  <a:cubicBezTo>
                    <a:pt x="4727" y="4159"/>
                    <a:pt x="5829" y="3939"/>
                    <a:pt x="6617" y="3403"/>
                  </a:cubicBezTo>
                  <a:close/>
                  <a:moveTo>
                    <a:pt x="883" y="5913"/>
                  </a:moveTo>
                  <a:cubicBezTo>
                    <a:pt x="1396" y="6254"/>
                    <a:pt x="2361" y="6617"/>
                    <a:pt x="3750" y="6617"/>
                  </a:cubicBezTo>
                  <a:cubicBezTo>
                    <a:pt x="4033" y="6617"/>
                    <a:pt x="4254" y="6617"/>
                    <a:pt x="4538" y="6585"/>
                  </a:cubicBezTo>
                  <a:lnTo>
                    <a:pt x="4538" y="6585"/>
                  </a:lnTo>
                  <a:cubicBezTo>
                    <a:pt x="4475" y="6869"/>
                    <a:pt x="4475" y="7184"/>
                    <a:pt x="4475" y="7467"/>
                  </a:cubicBezTo>
                  <a:cubicBezTo>
                    <a:pt x="4475" y="7719"/>
                    <a:pt x="4506" y="7971"/>
                    <a:pt x="4538" y="8255"/>
                  </a:cubicBezTo>
                  <a:cubicBezTo>
                    <a:pt x="4317" y="8287"/>
                    <a:pt x="4033" y="8287"/>
                    <a:pt x="3781" y="8287"/>
                  </a:cubicBezTo>
                  <a:cubicBezTo>
                    <a:pt x="2269" y="8287"/>
                    <a:pt x="883" y="7656"/>
                    <a:pt x="883" y="7026"/>
                  </a:cubicBezTo>
                  <a:lnTo>
                    <a:pt x="883" y="5913"/>
                  </a:lnTo>
                  <a:close/>
                  <a:moveTo>
                    <a:pt x="851" y="8350"/>
                  </a:moveTo>
                  <a:cubicBezTo>
                    <a:pt x="1639" y="8917"/>
                    <a:pt x="2773" y="9106"/>
                    <a:pt x="3750" y="9106"/>
                  </a:cubicBezTo>
                  <a:cubicBezTo>
                    <a:pt x="4096" y="9106"/>
                    <a:pt x="4412" y="9074"/>
                    <a:pt x="4727" y="9043"/>
                  </a:cubicBezTo>
                  <a:cubicBezTo>
                    <a:pt x="4979" y="9547"/>
                    <a:pt x="5294" y="10019"/>
                    <a:pt x="5672" y="10397"/>
                  </a:cubicBezTo>
                  <a:cubicBezTo>
                    <a:pt x="5136" y="10649"/>
                    <a:pt x="4475" y="10775"/>
                    <a:pt x="3750" y="10775"/>
                  </a:cubicBezTo>
                  <a:cubicBezTo>
                    <a:pt x="2112" y="10775"/>
                    <a:pt x="851" y="10082"/>
                    <a:pt x="851" y="9547"/>
                  </a:cubicBezTo>
                  <a:lnTo>
                    <a:pt x="851" y="8350"/>
                  </a:lnTo>
                  <a:close/>
                  <a:moveTo>
                    <a:pt x="8570" y="4159"/>
                  </a:moveTo>
                  <a:cubicBezTo>
                    <a:pt x="10366" y="4159"/>
                    <a:pt x="11878" y="5640"/>
                    <a:pt x="11878" y="7467"/>
                  </a:cubicBezTo>
                  <a:cubicBezTo>
                    <a:pt x="11878" y="9263"/>
                    <a:pt x="10366" y="10775"/>
                    <a:pt x="8570" y="10775"/>
                  </a:cubicBezTo>
                  <a:cubicBezTo>
                    <a:pt x="6743" y="10775"/>
                    <a:pt x="5262" y="9263"/>
                    <a:pt x="5262" y="7467"/>
                  </a:cubicBezTo>
                  <a:cubicBezTo>
                    <a:pt x="5262" y="5609"/>
                    <a:pt x="6743" y="4159"/>
                    <a:pt x="8570" y="4159"/>
                  </a:cubicBezTo>
                  <a:close/>
                  <a:moveTo>
                    <a:pt x="3781" y="1"/>
                  </a:moveTo>
                  <a:cubicBezTo>
                    <a:pt x="1797" y="1"/>
                    <a:pt x="64" y="851"/>
                    <a:pt x="64" y="2112"/>
                  </a:cubicBezTo>
                  <a:lnTo>
                    <a:pt x="64" y="9547"/>
                  </a:lnTo>
                  <a:cubicBezTo>
                    <a:pt x="1" y="10082"/>
                    <a:pt x="442" y="10649"/>
                    <a:pt x="1230" y="11027"/>
                  </a:cubicBezTo>
                  <a:cubicBezTo>
                    <a:pt x="1891" y="11405"/>
                    <a:pt x="2805" y="11563"/>
                    <a:pt x="3750" y="11563"/>
                  </a:cubicBezTo>
                  <a:cubicBezTo>
                    <a:pt x="4790" y="11563"/>
                    <a:pt x="5735" y="11311"/>
                    <a:pt x="6428" y="10964"/>
                  </a:cubicBezTo>
                  <a:cubicBezTo>
                    <a:pt x="7058" y="11342"/>
                    <a:pt x="7814" y="11563"/>
                    <a:pt x="8602" y="11563"/>
                  </a:cubicBezTo>
                  <a:cubicBezTo>
                    <a:pt x="10870" y="11563"/>
                    <a:pt x="12729" y="9704"/>
                    <a:pt x="12729" y="7404"/>
                  </a:cubicBezTo>
                  <a:cubicBezTo>
                    <a:pt x="12729" y="5136"/>
                    <a:pt x="10870" y="3277"/>
                    <a:pt x="8602" y="3277"/>
                  </a:cubicBezTo>
                  <a:cubicBezTo>
                    <a:pt x="8192" y="3277"/>
                    <a:pt x="7846" y="3309"/>
                    <a:pt x="7499" y="3435"/>
                  </a:cubicBezTo>
                  <a:lnTo>
                    <a:pt x="7499" y="2049"/>
                  </a:lnTo>
                  <a:cubicBezTo>
                    <a:pt x="7499" y="1481"/>
                    <a:pt x="7058" y="914"/>
                    <a:pt x="6302" y="536"/>
                  </a:cubicBezTo>
                  <a:cubicBezTo>
                    <a:pt x="5640" y="158"/>
                    <a:pt x="4727" y="1"/>
                    <a:pt x="378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102;p92">
              <a:extLst>
                <a:ext uri="{FF2B5EF4-FFF2-40B4-BE49-F238E27FC236}">
                  <a16:creationId xmlns:a16="http://schemas.microsoft.com/office/drawing/2014/main" id="{9D59FDDF-7316-E649-96D8-6ADAFA8542EB}"/>
                </a:ext>
              </a:extLst>
            </p:cNvPr>
            <p:cNvSpPr/>
            <p:nvPr/>
          </p:nvSpPr>
          <p:spPr>
            <a:xfrm>
              <a:off x="-62335475" y="2804325"/>
              <a:ext cx="62250" cy="146525"/>
            </a:xfrm>
            <a:custGeom>
              <a:avLst/>
              <a:gdLst/>
              <a:ahLst/>
              <a:cxnLst/>
              <a:rect l="l" t="t" r="r" b="b"/>
              <a:pathLst>
                <a:path w="2490" h="5861" extrusionOk="0">
                  <a:moveTo>
                    <a:pt x="1261" y="0"/>
                  </a:moveTo>
                  <a:cubicBezTo>
                    <a:pt x="1009" y="0"/>
                    <a:pt x="820" y="189"/>
                    <a:pt x="820" y="410"/>
                  </a:cubicBezTo>
                  <a:lnTo>
                    <a:pt x="820" y="694"/>
                  </a:lnTo>
                  <a:cubicBezTo>
                    <a:pt x="348" y="851"/>
                    <a:pt x="1" y="1324"/>
                    <a:pt x="1" y="1891"/>
                  </a:cubicBezTo>
                  <a:cubicBezTo>
                    <a:pt x="1" y="2552"/>
                    <a:pt x="537" y="2930"/>
                    <a:pt x="978" y="3245"/>
                  </a:cubicBezTo>
                  <a:cubicBezTo>
                    <a:pt x="1293" y="3497"/>
                    <a:pt x="1639" y="3718"/>
                    <a:pt x="1639" y="3970"/>
                  </a:cubicBezTo>
                  <a:cubicBezTo>
                    <a:pt x="1671" y="4254"/>
                    <a:pt x="1482" y="4411"/>
                    <a:pt x="1261" y="4411"/>
                  </a:cubicBezTo>
                  <a:cubicBezTo>
                    <a:pt x="1009" y="4411"/>
                    <a:pt x="820" y="4191"/>
                    <a:pt x="820" y="3970"/>
                  </a:cubicBezTo>
                  <a:cubicBezTo>
                    <a:pt x="820" y="3718"/>
                    <a:pt x="631" y="3529"/>
                    <a:pt x="411" y="3529"/>
                  </a:cubicBezTo>
                  <a:cubicBezTo>
                    <a:pt x="190" y="3529"/>
                    <a:pt x="1" y="3718"/>
                    <a:pt x="1" y="3970"/>
                  </a:cubicBezTo>
                  <a:cubicBezTo>
                    <a:pt x="1" y="4506"/>
                    <a:pt x="348" y="4947"/>
                    <a:pt x="820" y="5136"/>
                  </a:cubicBezTo>
                  <a:lnTo>
                    <a:pt x="820" y="5419"/>
                  </a:lnTo>
                  <a:cubicBezTo>
                    <a:pt x="820" y="5671"/>
                    <a:pt x="1009" y="5860"/>
                    <a:pt x="1261" y="5860"/>
                  </a:cubicBezTo>
                  <a:cubicBezTo>
                    <a:pt x="1482" y="5860"/>
                    <a:pt x="1639" y="5671"/>
                    <a:pt x="1639" y="5419"/>
                  </a:cubicBezTo>
                  <a:lnTo>
                    <a:pt x="1639" y="5136"/>
                  </a:lnTo>
                  <a:cubicBezTo>
                    <a:pt x="2112" y="4978"/>
                    <a:pt x="2458" y="4506"/>
                    <a:pt x="2458" y="3970"/>
                  </a:cubicBezTo>
                  <a:cubicBezTo>
                    <a:pt x="2458" y="3308"/>
                    <a:pt x="1923" y="2899"/>
                    <a:pt x="1482" y="2584"/>
                  </a:cubicBezTo>
                  <a:cubicBezTo>
                    <a:pt x="1167" y="2363"/>
                    <a:pt x="820" y="2111"/>
                    <a:pt x="820" y="1891"/>
                  </a:cubicBezTo>
                  <a:cubicBezTo>
                    <a:pt x="820" y="1639"/>
                    <a:pt x="1009" y="1450"/>
                    <a:pt x="1261" y="1450"/>
                  </a:cubicBezTo>
                  <a:cubicBezTo>
                    <a:pt x="1482" y="1450"/>
                    <a:pt x="1639" y="1639"/>
                    <a:pt x="1639" y="1891"/>
                  </a:cubicBezTo>
                  <a:cubicBezTo>
                    <a:pt x="1639" y="2111"/>
                    <a:pt x="1860" y="2300"/>
                    <a:pt x="2049" y="2300"/>
                  </a:cubicBezTo>
                  <a:cubicBezTo>
                    <a:pt x="2269" y="2300"/>
                    <a:pt x="2490" y="2111"/>
                    <a:pt x="2490" y="1891"/>
                  </a:cubicBezTo>
                  <a:cubicBezTo>
                    <a:pt x="2490" y="1324"/>
                    <a:pt x="2112" y="883"/>
                    <a:pt x="1639" y="694"/>
                  </a:cubicBezTo>
                  <a:lnTo>
                    <a:pt x="1639" y="410"/>
                  </a:lnTo>
                  <a:cubicBezTo>
                    <a:pt x="1639" y="189"/>
                    <a:pt x="1450" y="0"/>
                    <a:pt x="126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11183;p92">
            <a:extLst>
              <a:ext uri="{FF2B5EF4-FFF2-40B4-BE49-F238E27FC236}">
                <a16:creationId xmlns:a16="http://schemas.microsoft.com/office/drawing/2014/main" id="{E0D0F96C-09E1-0241-9F72-1E65F98B4FBC}"/>
              </a:ext>
            </a:extLst>
          </p:cNvPr>
          <p:cNvGrpSpPr/>
          <p:nvPr/>
        </p:nvGrpSpPr>
        <p:grpSpPr>
          <a:xfrm>
            <a:off x="5964181" y="2030367"/>
            <a:ext cx="366269" cy="366269"/>
            <a:chOff x="-61783350" y="2297100"/>
            <a:chExt cx="316650" cy="316650"/>
          </a:xfrm>
          <a:solidFill>
            <a:schemeClr val="tx1"/>
          </a:solidFill>
        </p:grpSpPr>
        <p:sp>
          <p:nvSpPr>
            <p:cNvPr id="63" name="Google Shape;11184;p92">
              <a:extLst>
                <a:ext uri="{FF2B5EF4-FFF2-40B4-BE49-F238E27FC236}">
                  <a16:creationId xmlns:a16="http://schemas.microsoft.com/office/drawing/2014/main" id="{69579FC0-82A4-924C-BECD-F3795C08D4C2}"/>
                </a:ext>
              </a:extLst>
            </p:cNvPr>
            <p:cNvSpPr/>
            <p:nvPr/>
          </p:nvSpPr>
          <p:spPr>
            <a:xfrm>
              <a:off x="-61783350" y="2297100"/>
              <a:ext cx="316650" cy="316650"/>
            </a:xfrm>
            <a:custGeom>
              <a:avLst/>
              <a:gdLst/>
              <a:ahLst/>
              <a:cxnLst/>
              <a:rect l="l" t="t" r="r" b="b"/>
              <a:pathLst>
                <a:path w="12666" h="12666" extrusionOk="0">
                  <a:moveTo>
                    <a:pt x="379" y="0"/>
                  </a:moveTo>
                  <a:cubicBezTo>
                    <a:pt x="158" y="0"/>
                    <a:pt x="1" y="189"/>
                    <a:pt x="1" y="441"/>
                  </a:cubicBezTo>
                  <a:lnTo>
                    <a:pt x="1" y="12287"/>
                  </a:lnTo>
                  <a:cubicBezTo>
                    <a:pt x="1" y="12508"/>
                    <a:pt x="190" y="12665"/>
                    <a:pt x="379" y="12665"/>
                  </a:cubicBezTo>
                  <a:lnTo>
                    <a:pt x="12256" y="12665"/>
                  </a:lnTo>
                  <a:cubicBezTo>
                    <a:pt x="12477" y="12665"/>
                    <a:pt x="12666" y="12476"/>
                    <a:pt x="12666" y="12287"/>
                  </a:cubicBezTo>
                  <a:cubicBezTo>
                    <a:pt x="12634" y="12098"/>
                    <a:pt x="12477" y="11878"/>
                    <a:pt x="12256" y="11878"/>
                  </a:cubicBezTo>
                  <a:lnTo>
                    <a:pt x="820" y="11878"/>
                  </a:lnTo>
                  <a:lnTo>
                    <a:pt x="820" y="441"/>
                  </a:lnTo>
                  <a:cubicBezTo>
                    <a:pt x="820" y="189"/>
                    <a:pt x="631" y="0"/>
                    <a:pt x="3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185;p92">
              <a:extLst>
                <a:ext uri="{FF2B5EF4-FFF2-40B4-BE49-F238E27FC236}">
                  <a16:creationId xmlns:a16="http://schemas.microsoft.com/office/drawing/2014/main" id="{D6974383-605D-874C-A714-22F636F81757}"/>
                </a:ext>
              </a:extLst>
            </p:cNvPr>
            <p:cNvSpPr/>
            <p:nvPr/>
          </p:nvSpPr>
          <p:spPr>
            <a:xfrm>
              <a:off x="-61742375" y="2387675"/>
              <a:ext cx="275675" cy="151250"/>
            </a:xfrm>
            <a:custGeom>
              <a:avLst/>
              <a:gdLst/>
              <a:ahLst/>
              <a:cxnLst/>
              <a:rect l="l" t="t" r="r" b="b"/>
              <a:pathLst>
                <a:path w="11027" h="6050" extrusionOk="0">
                  <a:moveTo>
                    <a:pt x="9767" y="788"/>
                  </a:moveTo>
                  <a:cubicBezTo>
                    <a:pt x="10019" y="788"/>
                    <a:pt x="10208" y="977"/>
                    <a:pt x="10208" y="1229"/>
                  </a:cubicBezTo>
                  <a:cubicBezTo>
                    <a:pt x="10176" y="1450"/>
                    <a:pt x="10019" y="1639"/>
                    <a:pt x="9767" y="1639"/>
                  </a:cubicBezTo>
                  <a:cubicBezTo>
                    <a:pt x="9546" y="1639"/>
                    <a:pt x="9389" y="1450"/>
                    <a:pt x="9389" y="1229"/>
                  </a:cubicBezTo>
                  <a:cubicBezTo>
                    <a:pt x="9389" y="977"/>
                    <a:pt x="9578" y="788"/>
                    <a:pt x="9767" y="788"/>
                  </a:cubicBezTo>
                  <a:close/>
                  <a:moveTo>
                    <a:pt x="4001" y="1607"/>
                  </a:moveTo>
                  <a:cubicBezTo>
                    <a:pt x="4222" y="1607"/>
                    <a:pt x="4379" y="1796"/>
                    <a:pt x="4379" y="2048"/>
                  </a:cubicBezTo>
                  <a:cubicBezTo>
                    <a:pt x="4379" y="2269"/>
                    <a:pt x="4222" y="2489"/>
                    <a:pt x="4001" y="2489"/>
                  </a:cubicBezTo>
                  <a:cubicBezTo>
                    <a:pt x="3749" y="2489"/>
                    <a:pt x="3560" y="2269"/>
                    <a:pt x="3560" y="2048"/>
                  </a:cubicBezTo>
                  <a:cubicBezTo>
                    <a:pt x="3560" y="1796"/>
                    <a:pt x="3749" y="1607"/>
                    <a:pt x="4001" y="1607"/>
                  </a:cubicBezTo>
                  <a:close/>
                  <a:moveTo>
                    <a:pt x="6459" y="4128"/>
                  </a:moveTo>
                  <a:cubicBezTo>
                    <a:pt x="6679" y="4128"/>
                    <a:pt x="6900" y="4317"/>
                    <a:pt x="6900" y="4569"/>
                  </a:cubicBezTo>
                  <a:cubicBezTo>
                    <a:pt x="6868" y="4758"/>
                    <a:pt x="6711" y="4947"/>
                    <a:pt x="6459" y="4947"/>
                  </a:cubicBezTo>
                  <a:cubicBezTo>
                    <a:pt x="6238" y="4947"/>
                    <a:pt x="6081" y="4758"/>
                    <a:pt x="6081" y="4569"/>
                  </a:cubicBezTo>
                  <a:cubicBezTo>
                    <a:pt x="6081" y="4317"/>
                    <a:pt x="6270" y="4128"/>
                    <a:pt x="6459" y="4128"/>
                  </a:cubicBezTo>
                  <a:close/>
                  <a:moveTo>
                    <a:pt x="1229" y="4380"/>
                  </a:moveTo>
                  <a:cubicBezTo>
                    <a:pt x="1481" y="4380"/>
                    <a:pt x="1638" y="4569"/>
                    <a:pt x="1638" y="4789"/>
                  </a:cubicBezTo>
                  <a:cubicBezTo>
                    <a:pt x="1638" y="5041"/>
                    <a:pt x="1481" y="5230"/>
                    <a:pt x="1229" y="5230"/>
                  </a:cubicBezTo>
                  <a:cubicBezTo>
                    <a:pt x="1008" y="5230"/>
                    <a:pt x="788" y="5041"/>
                    <a:pt x="788" y="4789"/>
                  </a:cubicBezTo>
                  <a:cubicBezTo>
                    <a:pt x="788" y="4569"/>
                    <a:pt x="1008" y="4380"/>
                    <a:pt x="1229" y="4380"/>
                  </a:cubicBezTo>
                  <a:close/>
                  <a:moveTo>
                    <a:pt x="9767" y="0"/>
                  </a:moveTo>
                  <a:cubicBezTo>
                    <a:pt x="9105" y="0"/>
                    <a:pt x="8570" y="536"/>
                    <a:pt x="8570" y="1229"/>
                  </a:cubicBezTo>
                  <a:cubicBezTo>
                    <a:pt x="8570" y="1418"/>
                    <a:pt x="8601" y="1576"/>
                    <a:pt x="8664" y="1765"/>
                  </a:cubicBezTo>
                  <a:lnTo>
                    <a:pt x="7026" y="3434"/>
                  </a:lnTo>
                  <a:cubicBezTo>
                    <a:pt x="6868" y="3340"/>
                    <a:pt x="6679" y="3308"/>
                    <a:pt x="6459" y="3308"/>
                  </a:cubicBezTo>
                  <a:cubicBezTo>
                    <a:pt x="6270" y="3308"/>
                    <a:pt x="6112" y="3340"/>
                    <a:pt x="5923" y="3434"/>
                  </a:cubicBezTo>
                  <a:lnTo>
                    <a:pt x="5104" y="2584"/>
                  </a:lnTo>
                  <a:cubicBezTo>
                    <a:pt x="5167" y="2426"/>
                    <a:pt x="5199" y="2237"/>
                    <a:pt x="5199" y="2048"/>
                  </a:cubicBezTo>
                  <a:cubicBezTo>
                    <a:pt x="5199" y="1387"/>
                    <a:pt x="4663" y="788"/>
                    <a:pt x="4001" y="788"/>
                  </a:cubicBezTo>
                  <a:cubicBezTo>
                    <a:pt x="3308" y="788"/>
                    <a:pt x="2773" y="1324"/>
                    <a:pt x="2773" y="2048"/>
                  </a:cubicBezTo>
                  <a:cubicBezTo>
                    <a:pt x="2773" y="2237"/>
                    <a:pt x="2804" y="2395"/>
                    <a:pt x="2899" y="2584"/>
                  </a:cubicBezTo>
                  <a:lnTo>
                    <a:pt x="1796" y="3686"/>
                  </a:lnTo>
                  <a:cubicBezTo>
                    <a:pt x="1638" y="3623"/>
                    <a:pt x="1418" y="3592"/>
                    <a:pt x="1229" y="3592"/>
                  </a:cubicBezTo>
                  <a:cubicBezTo>
                    <a:pt x="567" y="3592"/>
                    <a:pt x="0" y="4128"/>
                    <a:pt x="0" y="4852"/>
                  </a:cubicBezTo>
                  <a:cubicBezTo>
                    <a:pt x="0" y="5514"/>
                    <a:pt x="567" y="6049"/>
                    <a:pt x="1229" y="6049"/>
                  </a:cubicBezTo>
                  <a:cubicBezTo>
                    <a:pt x="1890" y="6049"/>
                    <a:pt x="2458" y="5514"/>
                    <a:pt x="2458" y="4852"/>
                  </a:cubicBezTo>
                  <a:cubicBezTo>
                    <a:pt x="2458" y="4632"/>
                    <a:pt x="2426" y="4474"/>
                    <a:pt x="2332" y="4285"/>
                  </a:cubicBezTo>
                  <a:lnTo>
                    <a:pt x="3434" y="3182"/>
                  </a:lnTo>
                  <a:cubicBezTo>
                    <a:pt x="3592" y="3245"/>
                    <a:pt x="3781" y="3308"/>
                    <a:pt x="4001" y="3308"/>
                  </a:cubicBezTo>
                  <a:cubicBezTo>
                    <a:pt x="4190" y="3308"/>
                    <a:pt x="4348" y="3277"/>
                    <a:pt x="4537" y="3182"/>
                  </a:cubicBezTo>
                  <a:lnTo>
                    <a:pt x="5356" y="4001"/>
                  </a:lnTo>
                  <a:cubicBezTo>
                    <a:pt x="5293" y="4159"/>
                    <a:pt x="5262" y="4348"/>
                    <a:pt x="5262" y="4569"/>
                  </a:cubicBezTo>
                  <a:cubicBezTo>
                    <a:pt x="5262" y="5230"/>
                    <a:pt x="5797" y="5766"/>
                    <a:pt x="6459" y="5766"/>
                  </a:cubicBezTo>
                  <a:cubicBezTo>
                    <a:pt x="7152" y="5766"/>
                    <a:pt x="7687" y="5230"/>
                    <a:pt x="7687" y="4569"/>
                  </a:cubicBezTo>
                  <a:cubicBezTo>
                    <a:pt x="7687" y="4348"/>
                    <a:pt x="7656" y="4191"/>
                    <a:pt x="7561" y="4001"/>
                  </a:cubicBezTo>
                  <a:lnTo>
                    <a:pt x="9231" y="2363"/>
                  </a:lnTo>
                  <a:cubicBezTo>
                    <a:pt x="9389" y="2426"/>
                    <a:pt x="9578" y="2489"/>
                    <a:pt x="9767" y="2489"/>
                  </a:cubicBezTo>
                  <a:cubicBezTo>
                    <a:pt x="10460" y="2489"/>
                    <a:pt x="11027" y="1922"/>
                    <a:pt x="11027" y="1229"/>
                  </a:cubicBezTo>
                  <a:cubicBezTo>
                    <a:pt x="10995" y="536"/>
                    <a:pt x="10460" y="0"/>
                    <a:pt x="97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51974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C471D-A300-C941-978F-4EBDBA88B4FB}"/>
              </a:ext>
            </a:extLst>
          </p:cNvPr>
          <p:cNvSpPr>
            <a:spLocks noGrp="1"/>
          </p:cNvSpPr>
          <p:nvPr>
            <p:ph type="title"/>
          </p:nvPr>
        </p:nvSpPr>
        <p:spPr/>
        <p:txBody>
          <a:bodyPr/>
          <a:lstStyle/>
          <a:p>
            <a:r>
              <a:rPr lang="en-MX" dirty="0"/>
              <a:t>BOM</a:t>
            </a:r>
          </a:p>
        </p:txBody>
      </p:sp>
      <p:pic>
        <p:nvPicPr>
          <p:cNvPr id="6146" name="Picture 2">
            <a:extLst>
              <a:ext uri="{FF2B5EF4-FFF2-40B4-BE49-F238E27FC236}">
                <a16:creationId xmlns:a16="http://schemas.microsoft.com/office/drawing/2014/main" id="{CC413BAC-6601-D84B-A987-A8A1D6AAF2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487" y="1131450"/>
            <a:ext cx="8431025" cy="288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841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10"/>
        <p:cNvGrpSpPr/>
        <p:nvPr/>
      </p:nvGrpSpPr>
      <p:grpSpPr>
        <a:xfrm>
          <a:off x="0" y="0"/>
          <a:ext cx="0" cy="0"/>
          <a:chOff x="0" y="0"/>
          <a:chExt cx="0" cy="0"/>
        </a:xfrm>
      </p:grpSpPr>
      <p:sp>
        <p:nvSpPr>
          <p:cNvPr id="1511" name="Google Shape;1511;p71"/>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FORECAST</a:t>
            </a:r>
            <a:endParaRPr dirty="0"/>
          </a:p>
        </p:txBody>
      </p:sp>
      <p:sp>
        <p:nvSpPr>
          <p:cNvPr id="1514" name="Google Shape;1514;p71"/>
          <p:cNvSpPr txBox="1"/>
          <p:nvPr/>
        </p:nvSpPr>
        <p:spPr>
          <a:xfrm>
            <a:off x="3111446" y="1827354"/>
            <a:ext cx="2885323" cy="257466"/>
          </a:xfrm>
          <a:prstGeom prst="rect">
            <a:avLst/>
          </a:prstGeom>
          <a:noFill/>
          <a:ln>
            <a:noFill/>
          </a:ln>
        </p:spPr>
        <p:txBody>
          <a:bodyPr spcFirstLastPara="1" wrap="square" lIns="91425" tIns="91425" rIns="91425" bIns="91425" anchor="ctr" anchorCtr="0">
            <a:noAutofit/>
          </a:bodyPr>
          <a:lstStyle/>
          <a:p>
            <a:pPr lvl="0" algn="ctr"/>
            <a:r>
              <a:rPr lang="en" sz="1600" dirty="0">
                <a:solidFill>
                  <a:schemeClr val="dk2"/>
                </a:solidFill>
                <a:latin typeface="Open Sans"/>
                <a:ea typeface="Open Sans"/>
                <a:cs typeface="Open Sans"/>
                <a:sym typeface="Open Sans"/>
              </a:rPr>
              <a:t>Projected  growth for 2021</a:t>
            </a:r>
            <a:endParaRPr sz="1600" dirty="0">
              <a:solidFill>
                <a:schemeClr val="dk2"/>
              </a:solidFill>
              <a:latin typeface="Open Sans"/>
              <a:ea typeface="Open Sans"/>
              <a:cs typeface="Open Sans"/>
              <a:sym typeface="Open Sans"/>
            </a:endParaRPr>
          </a:p>
        </p:txBody>
      </p:sp>
      <p:sp>
        <p:nvSpPr>
          <p:cNvPr id="1515" name="Google Shape;1515;p71"/>
          <p:cNvSpPr txBox="1"/>
          <p:nvPr/>
        </p:nvSpPr>
        <p:spPr>
          <a:xfrm>
            <a:off x="3396600" y="1516633"/>
            <a:ext cx="2350800" cy="24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2"/>
                </a:solidFill>
                <a:latin typeface="Open Sans"/>
                <a:ea typeface="Open Sans"/>
                <a:cs typeface="Open Sans"/>
                <a:sym typeface="Open Sans"/>
              </a:rPr>
              <a:t>9.20%</a:t>
            </a:r>
            <a:endParaRPr sz="1800" b="1" dirty="0">
              <a:solidFill>
                <a:schemeClr val="dk2"/>
              </a:solidFill>
              <a:latin typeface="Open Sans"/>
              <a:ea typeface="Open Sans"/>
              <a:cs typeface="Open Sans"/>
              <a:sym typeface="Open Sans"/>
            </a:endParaRPr>
          </a:p>
        </p:txBody>
      </p:sp>
      <p:sp>
        <p:nvSpPr>
          <p:cNvPr id="1516" name="Google Shape;1516;p71"/>
          <p:cNvSpPr txBox="1"/>
          <p:nvPr/>
        </p:nvSpPr>
        <p:spPr>
          <a:xfrm>
            <a:off x="2974850" y="2557532"/>
            <a:ext cx="3927076" cy="28239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chemeClr val="dk2"/>
                </a:solidFill>
                <a:latin typeface="Open Sans"/>
                <a:ea typeface="Open Sans"/>
                <a:cs typeface="Open Sans"/>
                <a:sym typeface="Open Sans"/>
              </a:rPr>
              <a:t>Annual production projected for 2021</a:t>
            </a:r>
            <a:endParaRPr sz="1600" dirty="0">
              <a:solidFill>
                <a:schemeClr val="dk2"/>
              </a:solidFill>
              <a:latin typeface="Open Sans"/>
              <a:ea typeface="Open Sans"/>
              <a:cs typeface="Open Sans"/>
              <a:sym typeface="Open Sans"/>
            </a:endParaRPr>
          </a:p>
        </p:txBody>
      </p:sp>
      <p:sp>
        <p:nvSpPr>
          <p:cNvPr id="1517" name="Google Shape;1517;p71"/>
          <p:cNvSpPr txBox="1"/>
          <p:nvPr/>
        </p:nvSpPr>
        <p:spPr>
          <a:xfrm>
            <a:off x="3378707" y="2260341"/>
            <a:ext cx="2350800"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dk2"/>
                </a:solidFill>
                <a:latin typeface="Open Sans"/>
                <a:ea typeface="Open Sans"/>
                <a:cs typeface="Open Sans"/>
                <a:sym typeface="Open Sans"/>
              </a:rPr>
              <a:t>12,659</a:t>
            </a:r>
            <a:endParaRPr sz="1800" b="1" dirty="0">
              <a:solidFill>
                <a:schemeClr val="dk2"/>
              </a:solidFill>
              <a:latin typeface="Open Sans"/>
              <a:ea typeface="Open Sans"/>
              <a:cs typeface="Open Sans"/>
              <a:sym typeface="Open Sans"/>
            </a:endParaRPr>
          </a:p>
        </p:txBody>
      </p:sp>
      <p:sp>
        <p:nvSpPr>
          <p:cNvPr id="1518" name="Google Shape;1518;p71"/>
          <p:cNvSpPr/>
          <p:nvPr/>
        </p:nvSpPr>
        <p:spPr>
          <a:xfrm>
            <a:off x="2664309" y="2290851"/>
            <a:ext cx="264401" cy="262081"/>
          </a:xfrm>
          <a:custGeom>
            <a:avLst/>
            <a:gdLst/>
            <a:ahLst/>
            <a:cxnLst/>
            <a:rect l="l" t="t" r="r" b="b"/>
            <a:pathLst>
              <a:path w="29063" h="28808" extrusionOk="0">
                <a:moveTo>
                  <a:pt x="14533" y="1"/>
                </a:moveTo>
                <a:cubicBezTo>
                  <a:pt x="14197" y="1"/>
                  <a:pt x="13862" y="130"/>
                  <a:pt x="13610" y="389"/>
                </a:cubicBezTo>
                <a:lnTo>
                  <a:pt x="518" y="13467"/>
                </a:lnTo>
                <a:cubicBezTo>
                  <a:pt x="1" y="13985"/>
                  <a:pt x="1" y="14820"/>
                  <a:pt x="518" y="15338"/>
                </a:cubicBezTo>
                <a:lnTo>
                  <a:pt x="13610" y="28429"/>
                </a:lnTo>
                <a:cubicBezTo>
                  <a:pt x="13862" y="28681"/>
                  <a:pt x="14197" y="28807"/>
                  <a:pt x="14533" y="28807"/>
                </a:cubicBezTo>
                <a:cubicBezTo>
                  <a:pt x="14870" y="28807"/>
                  <a:pt x="15208" y="28681"/>
                  <a:pt x="15467" y="28429"/>
                </a:cubicBezTo>
                <a:lnTo>
                  <a:pt x="28559" y="15338"/>
                </a:lnTo>
                <a:cubicBezTo>
                  <a:pt x="29063" y="14820"/>
                  <a:pt x="29063" y="13985"/>
                  <a:pt x="28559" y="13467"/>
                </a:cubicBezTo>
                <a:lnTo>
                  <a:pt x="15467" y="389"/>
                </a:lnTo>
                <a:cubicBezTo>
                  <a:pt x="15208" y="130"/>
                  <a:pt x="14870" y="1"/>
                  <a:pt x="145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71"/>
          <p:cNvSpPr/>
          <p:nvPr/>
        </p:nvSpPr>
        <p:spPr>
          <a:xfrm>
            <a:off x="2664309" y="1564026"/>
            <a:ext cx="264401" cy="262081"/>
          </a:xfrm>
          <a:custGeom>
            <a:avLst/>
            <a:gdLst/>
            <a:ahLst/>
            <a:cxnLst/>
            <a:rect l="l" t="t" r="r" b="b"/>
            <a:pathLst>
              <a:path w="29063" h="28808" extrusionOk="0">
                <a:moveTo>
                  <a:pt x="14533" y="1"/>
                </a:moveTo>
                <a:cubicBezTo>
                  <a:pt x="14197" y="1"/>
                  <a:pt x="13862" y="130"/>
                  <a:pt x="13610" y="389"/>
                </a:cubicBezTo>
                <a:lnTo>
                  <a:pt x="518" y="13467"/>
                </a:lnTo>
                <a:cubicBezTo>
                  <a:pt x="1" y="13985"/>
                  <a:pt x="1" y="14820"/>
                  <a:pt x="518" y="15338"/>
                </a:cubicBezTo>
                <a:lnTo>
                  <a:pt x="13610" y="28429"/>
                </a:lnTo>
                <a:cubicBezTo>
                  <a:pt x="13862" y="28681"/>
                  <a:pt x="14197" y="28807"/>
                  <a:pt x="14533" y="28807"/>
                </a:cubicBezTo>
                <a:cubicBezTo>
                  <a:pt x="14870" y="28807"/>
                  <a:pt x="15208" y="28681"/>
                  <a:pt x="15467" y="28429"/>
                </a:cubicBezTo>
                <a:lnTo>
                  <a:pt x="28559" y="15338"/>
                </a:lnTo>
                <a:cubicBezTo>
                  <a:pt x="29063" y="14820"/>
                  <a:pt x="29063" y="13985"/>
                  <a:pt x="28559" y="13467"/>
                </a:cubicBezTo>
                <a:lnTo>
                  <a:pt x="15467" y="389"/>
                </a:lnTo>
                <a:cubicBezTo>
                  <a:pt x="15208" y="130"/>
                  <a:pt x="14870" y="1"/>
                  <a:pt x="145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71"/>
          <p:cNvSpPr txBox="1"/>
          <p:nvPr/>
        </p:nvSpPr>
        <p:spPr>
          <a:xfrm>
            <a:off x="7242051" y="1657850"/>
            <a:ext cx="731400" cy="24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$78</a:t>
            </a:r>
            <a:endParaRPr sz="1800" b="1">
              <a:solidFill>
                <a:schemeClr val="lt1"/>
              </a:solidFill>
              <a:latin typeface="Open Sans"/>
              <a:ea typeface="Open Sans"/>
              <a:cs typeface="Open Sans"/>
              <a:sym typeface="Open Sans"/>
            </a:endParaRPr>
          </a:p>
        </p:txBody>
      </p:sp>
      <p:sp>
        <p:nvSpPr>
          <p:cNvPr id="1566" name="Google Shape;1566;p71"/>
          <p:cNvSpPr txBox="1"/>
          <p:nvPr/>
        </p:nvSpPr>
        <p:spPr>
          <a:xfrm>
            <a:off x="6280026" y="1657850"/>
            <a:ext cx="621900" cy="24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$83</a:t>
            </a:r>
            <a:endParaRPr sz="1800" b="1">
              <a:solidFill>
                <a:schemeClr val="lt1"/>
              </a:solidFill>
              <a:latin typeface="Open Sans"/>
              <a:ea typeface="Open Sans"/>
              <a:cs typeface="Open Sans"/>
              <a:sym typeface="Open Sans"/>
            </a:endParaRPr>
          </a:p>
        </p:txBody>
      </p:sp>
      <p:sp>
        <p:nvSpPr>
          <p:cNvPr id="1567" name="Google Shape;1567;p71"/>
          <p:cNvSpPr txBox="1"/>
          <p:nvPr/>
        </p:nvSpPr>
        <p:spPr>
          <a:xfrm>
            <a:off x="7242051" y="3191375"/>
            <a:ext cx="731400" cy="24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Open Sans"/>
                <a:ea typeface="Open Sans"/>
                <a:cs typeface="Open Sans"/>
                <a:sym typeface="Open Sans"/>
              </a:rPr>
              <a:t>$93</a:t>
            </a:r>
            <a:endParaRPr sz="1800" b="1">
              <a:solidFill>
                <a:schemeClr val="lt1"/>
              </a:solidFill>
              <a:latin typeface="Open Sans"/>
              <a:ea typeface="Open Sans"/>
              <a:cs typeface="Open Sans"/>
              <a:sym typeface="Open Sans"/>
            </a:endParaRPr>
          </a:p>
        </p:txBody>
      </p:sp>
      <p:sp>
        <p:nvSpPr>
          <p:cNvPr id="1568" name="Google Shape;1568;p71"/>
          <p:cNvSpPr txBox="1"/>
          <p:nvPr/>
        </p:nvSpPr>
        <p:spPr>
          <a:xfrm>
            <a:off x="6225276" y="3203225"/>
            <a:ext cx="731400" cy="22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latin typeface="Open Sans"/>
                <a:ea typeface="Open Sans"/>
                <a:cs typeface="Open Sans"/>
                <a:sym typeface="Open Sans"/>
              </a:rPr>
              <a:t>$2</a:t>
            </a:r>
            <a:endParaRPr sz="1800" b="1" dirty="0">
              <a:solidFill>
                <a:schemeClr val="lt1"/>
              </a:solidFill>
              <a:latin typeface="Open Sans"/>
              <a:ea typeface="Open Sans"/>
              <a:cs typeface="Open Sans"/>
              <a:sym typeface="Open Sans"/>
            </a:endParaRPr>
          </a:p>
        </p:txBody>
      </p:sp>
      <p:grpSp>
        <p:nvGrpSpPr>
          <p:cNvPr id="113" name="Google Shape;1944;p79">
            <a:extLst>
              <a:ext uri="{FF2B5EF4-FFF2-40B4-BE49-F238E27FC236}">
                <a16:creationId xmlns:a16="http://schemas.microsoft.com/office/drawing/2014/main" id="{081E185E-F816-B24F-8CF7-624807568684}"/>
              </a:ext>
            </a:extLst>
          </p:cNvPr>
          <p:cNvGrpSpPr/>
          <p:nvPr/>
        </p:nvGrpSpPr>
        <p:grpSpPr>
          <a:xfrm>
            <a:off x="713223" y="1108724"/>
            <a:ext cx="1307233" cy="3144203"/>
            <a:chOff x="403275" y="1725925"/>
            <a:chExt cx="654375" cy="1516775"/>
          </a:xfrm>
        </p:grpSpPr>
        <p:sp>
          <p:nvSpPr>
            <p:cNvPr id="114" name="Google Shape;1945;p79">
              <a:extLst>
                <a:ext uri="{FF2B5EF4-FFF2-40B4-BE49-F238E27FC236}">
                  <a16:creationId xmlns:a16="http://schemas.microsoft.com/office/drawing/2014/main" id="{60EE2D7B-7ED0-1842-A750-3747F62526E8}"/>
                </a:ext>
              </a:extLst>
            </p:cNvPr>
            <p:cNvSpPr/>
            <p:nvPr/>
          </p:nvSpPr>
          <p:spPr>
            <a:xfrm>
              <a:off x="838300" y="1725925"/>
              <a:ext cx="219350" cy="266200"/>
            </a:xfrm>
            <a:custGeom>
              <a:avLst/>
              <a:gdLst/>
              <a:ahLst/>
              <a:cxnLst/>
              <a:rect l="l" t="t" r="r" b="b"/>
              <a:pathLst>
                <a:path w="8774" h="10648" extrusionOk="0">
                  <a:moveTo>
                    <a:pt x="1024" y="0"/>
                  </a:moveTo>
                  <a:cubicBezTo>
                    <a:pt x="452" y="0"/>
                    <a:pt x="0" y="452"/>
                    <a:pt x="0" y="1024"/>
                  </a:cubicBezTo>
                  <a:lnTo>
                    <a:pt x="0" y="10648"/>
                  </a:lnTo>
                  <a:lnTo>
                    <a:pt x="1689" y="8774"/>
                  </a:lnTo>
                  <a:lnTo>
                    <a:pt x="7737" y="8774"/>
                  </a:lnTo>
                  <a:cubicBezTo>
                    <a:pt x="8309" y="8774"/>
                    <a:pt x="8774" y="8308"/>
                    <a:pt x="8774" y="7750"/>
                  </a:cubicBezTo>
                  <a:lnTo>
                    <a:pt x="8774" y="1024"/>
                  </a:lnTo>
                  <a:cubicBezTo>
                    <a:pt x="8774" y="452"/>
                    <a:pt x="8309" y="0"/>
                    <a:pt x="7737" y="0"/>
                  </a:cubicBezTo>
                  <a:close/>
                </a:path>
              </a:pathLst>
            </a:custGeom>
            <a:solidFill>
              <a:srgbClr val="DEA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946;p79">
              <a:extLst>
                <a:ext uri="{FF2B5EF4-FFF2-40B4-BE49-F238E27FC236}">
                  <a16:creationId xmlns:a16="http://schemas.microsoft.com/office/drawing/2014/main" id="{A2C72A34-D944-594A-A5CB-E2AB72578874}"/>
                </a:ext>
              </a:extLst>
            </p:cNvPr>
            <p:cNvSpPr/>
            <p:nvPr/>
          </p:nvSpPr>
          <p:spPr>
            <a:xfrm>
              <a:off x="697675" y="1886725"/>
              <a:ext cx="113725" cy="98325"/>
            </a:xfrm>
            <a:custGeom>
              <a:avLst/>
              <a:gdLst/>
              <a:ahLst/>
              <a:cxnLst/>
              <a:rect l="l" t="t" r="r" b="b"/>
              <a:pathLst>
                <a:path w="4549" h="3933" extrusionOk="0">
                  <a:moveTo>
                    <a:pt x="2442" y="1"/>
                  </a:moveTo>
                  <a:cubicBezTo>
                    <a:pt x="1688" y="1"/>
                    <a:pt x="925" y="477"/>
                    <a:pt x="574" y="1198"/>
                  </a:cubicBezTo>
                  <a:cubicBezTo>
                    <a:pt x="1" y="2370"/>
                    <a:pt x="636" y="3933"/>
                    <a:pt x="1626" y="3933"/>
                  </a:cubicBezTo>
                  <a:cubicBezTo>
                    <a:pt x="1669" y="3933"/>
                    <a:pt x="1713" y="3930"/>
                    <a:pt x="1757" y="3923"/>
                  </a:cubicBezTo>
                  <a:cubicBezTo>
                    <a:pt x="2834" y="3777"/>
                    <a:pt x="3485" y="2873"/>
                    <a:pt x="3485" y="2873"/>
                  </a:cubicBezTo>
                  <a:cubicBezTo>
                    <a:pt x="4376" y="2754"/>
                    <a:pt x="4549" y="1956"/>
                    <a:pt x="4509" y="1345"/>
                  </a:cubicBezTo>
                  <a:cubicBezTo>
                    <a:pt x="4471" y="758"/>
                    <a:pt x="3942" y="288"/>
                    <a:pt x="3481" y="288"/>
                  </a:cubicBezTo>
                  <a:cubicBezTo>
                    <a:pt x="3451" y="288"/>
                    <a:pt x="3421" y="290"/>
                    <a:pt x="3392" y="294"/>
                  </a:cubicBezTo>
                  <a:cubicBezTo>
                    <a:pt x="3101" y="92"/>
                    <a:pt x="2772" y="1"/>
                    <a:pt x="2442" y="1"/>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947;p79">
              <a:extLst>
                <a:ext uri="{FF2B5EF4-FFF2-40B4-BE49-F238E27FC236}">
                  <a16:creationId xmlns:a16="http://schemas.microsoft.com/office/drawing/2014/main" id="{F4ED0138-BDC2-1F4D-80DB-247D20DE3BC5}"/>
                </a:ext>
              </a:extLst>
            </p:cNvPr>
            <p:cNvSpPr/>
            <p:nvPr/>
          </p:nvSpPr>
          <p:spPr>
            <a:xfrm>
              <a:off x="688075" y="1869150"/>
              <a:ext cx="47900" cy="47875"/>
            </a:xfrm>
            <a:custGeom>
              <a:avLst/>
              <a:gdLst/>
              <a:ahLst/>
              <a:cxnLst/>
              <a:rect l="l" t="t" r="r" b="b"/>
              <a:pathLst>
                <a:path w="1916" h="1915" extrusionOk="0">
                  <a:moveTo>
                    <a:pt x="958" y="0"/>
                  </a:moveTo>
                  <a:cubicBezTo>
                    <a:pt x="426" y="0"/>
                    <a:pt x="1" y="439"/>
                    <a:pt x="1" y="958"/>
                  </a:cubicBezTo>
                  <a:cubicBezTo>
                    <a:pt x="1" y="1489"/>
                    <a:pt x="426" y="1915"/>
                    <a:pt x="958" y="1915"/>
                  </a:cubicBezTo>
                  <a:cubicBezTo>
                    <a:pt x="1490" y="1915"/>
                    <a:pt x="1915" y="1489"/>
                    <a:pt x="1915" y="958"/>
                  </a:cubicBezTo>
                  <a:cubicBezTo>
                    <a:pt x="1915" y="439"/>
                    <a:pt x="1490" y="0"/>
                    <a:pt x="958"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948;p79">
              <a:extLst>
                <a:ext uri="{FF2B5EF4-FFF2-40B4-BE49-F238E27FC236}">
                  <a16:creationId xmlns:a16="http://schemas.microsoft.com/office/drawing/2014/main" id="{42837C79-3A06-8E49-BA3E-1557F6A50874}"/>
                </a:ext>
              </a:extLst>
            </p:cNvPr>
            <p:cNvSpPr/>
            <p:nvPr/>
          </p:nvSpPr>
          <p:spPr>
            <a:xfrm>
              <a:off x="789775" y="2634825"/>
              <a:ext cx="244025" cy="607875"/>
            </a:xfrm>
            <a:custGeom>
              <a:avLst/>
              <a:gdLst/>
              <a:ahLst/>
              <a:cxnLst/>
              <a:rect l="l" t="t" r="r" b="b"/>
              <a:pathLst>
                <a:path w="9761" h="24315" extrusionOk="0">
                  <a:moveTo>
                    <a:pt x="1" y="1"/>
                  </a:moveTo>
                  <a:lnTo>
                    <a:pt x="1795" y="4560"/>
                  </a:lnTo>
                  <a:cubicBezTo>
                    <a:pt x="1117" y="11180"/>
                    <a:pt x="5730" y="16577"/>
                    <a:pt x="6368" y="20951"/>
                  </a:cubicBezTo>
                  <a:cubicBezTo>
                    <a:pt x="5783" y="22014"/>
                    <a:pt x="5929" y="23862"/>
                    <a:pt x="5929" y="23862"/>
                  </a:cubicBezTo>
                  <a:lnTo>
                    <a:pt x="6461" y="23955"/>
                  </a:lnTo>
                  <a:cubicBezTo>
                    <a:pt x="6461" y="23277"/>
                    <a:pt x="6807" y="22546"/>
                    <a:pt x="6807" y="22546"/>
                  </a:cubicBezTo>
                  <a:cubicBezTo>
                    <a:pt x="7724" y="23715"/>
                    <a:pt x="8655" y="24061"/>
                    <a:pt x="9080" y="24247"/>
                  </a:cubicBezTo>
                  <a:cubicBezTo>
                    <a:pt x="9178" y="24292"/>
                    <a:pt x="9277" y="24315"/>
                    <a:pt x="9360" y="24315"/>
                  </a:cubicBezTo>
                  <a:cubicBezTo>
                    <a:pt x="9649" y="24315"/>
                    <a:pt x="9761" y="24043"/>
                    <a:pt x="9080" y="23476"/>
                  </a:cubicBezTo>
                  <a:cubicBezTo>
                    <a:pt x="8216" y="22745"/>
                    <a:pt x="7578" y="20273"/>
                    <a:pt x="7578" y="20273"/>
                  </a:cubicBezTo>
                  <a:cubicBezTo>
                    <a:pt x="7046" y="14969"/>
                    <a:pt x="4667" y="1"/>
                    <a:pt x="4667" y="1"/>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949;p79">
              <a:extLst>
                <a:ext uri="{FF2B5EF4-FFF2-40B4-BE49-F238E27FC236}">
                  <a16:creationId xmlns:a16="http://schemas.microsoft.com/office/drawing/2014/main" id="{75C9CC76-6D17-F548-82AE-0FFDF5B1E75C}"/>
                </a:ext>
              </a:extLst>
            </p:cNvPr>
            <p:cNvSpPr/>
            <p:nvPr/>
          </p:nvSpPr>
          <p:spPr>
            <a:xfrm>
              <a:off x="403275" y="2615225"/>
              <a:ext cx="290825" cy="620375"/>
            </a:xfrm>
            <a:custGeom>
              <a:avLst/>
              <a:gdLst/>
              <a:ahLst/>
              <a:cxnLst/>
              <a:rect l="l" t="t" r="r" b="b"/>
              <a:pathLst>
                <a:path w="11633" h="24815" extrusionOk="0">
                  <a:moveTo>
                    <a:pt x="7418" y="0"/>
                  </a:moveTo>
                  <a:lnTo>
                    <a:pt x="6966" y="5225"/>
                  </a:lnTo>
                  <a:cubicBezTo>
                    <a:pt x="3018" y="10568"/>
                    <a:pt x="3537" y="16244"/>
                    <a:pt x="1862" y="20339"/>
                  </a:cubicBezTo>
                  <a:cubicBezTo>
                    <a:pt x="812" y="20964"/>
                    <a:pt x="1" y="22625"/>
                    <a:pt x="1" y="22625"/>
                  </a:cubicBezTo>
                  <a:lnTo>
                    <a:pt x="413" y="22984"/>
                  </a:lnTo>
                  <a:cubicBezTo>
                    <a:pt x="758" y="22399"/>
                    <a:pt x="1423" y="21947"/>
                    <a:pt x="1423" y="21947"/>
                  </a:cubicBezTo>
                  <a:cubicBezTo>
                    <a:pt x="1622" y="23423"/>
                    <a:pt x="2247" y="24180"/>
                    <a:pt x="2526" y="24566"/>
                  </a:cubicBezTo>
                  <a:cubicBezTo>
                    <a:pt x="2633" y="24719"/>
                    <a:pt x="2772" y="24815"/>
                    <a:pt x="2880" y="24815"/>
                  </a:cubicBezTo>
                  <a:cubicBezTo>
                    <a:pt x="3056" y="24815"/>
                    <a:pt x="3155" y="24566"/>
                    <a:pt x="2925" y="23901"/>
                  </a:cubicBezTo>
                  <a:cubicBezTo>
                    <a:pt x="2540" y="22825"/>
                    <a:pt x="3258" y="20365"/>
                    <a:pt x="3258" y="20365"/>
                  </a:cubicBezTo>
                  <a:cubicBezTo>
                    <a:pt x="4587" y="17494"/>
                    <a:pt x="7937" y="11858"/>
                    <a:pt x="9917" y="6580"/>
                  </a:cubicBezTo>
                  <a:cubicBezTo>
                    <a:pt x="11021" y="3629"/>
                    <a:pt x="11632" y="944"/>
                    <a:pt x="11632" y="944"/>
                  </a:cubicBezTo>
                  <a:lnTo>
                    <a:pt x="7418" y="0"/>
                  </a:ln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950;p79">
              <a:extLst>
                <a:ext uri="{FF2B5EF4-FFF2-40B4-BE49-F238E27FC236}">
                  <a16:creationId xmlns:a16="http://schemas.microsoft.com/office/drawing/2014/main" id="{D9AAF0DD-4B2A-AF46-87B3-D8A14B86FB7B}"/>
                </a:ext>
              </a:extLst>
            </p:cNvPr>
            <p:cNvSpPr/>
            <p:nvPr/>
          </p:nvSpPr>
          <p:spPr>
            <a:xfrm>
              <a:off x="789775" y="2634825"/>
              <a:ext cx="121000" cy="32275"/>
            </a:xfrm>
            <a:custGeom>
              <a:avLst/>
              <a:gdLst/>
              <a:ahLst/>
              <a:cxnLst/>
              <a:rect l="l" t="t" r="r" b="b"/>
              <a:pathLst>
                <a:path w="4840" h="1291" extrusionOk="0">
                  <a:moveTo>
                    <a:pt x="1" y="1"/>
                  </a:moveTo>
                  <a:lnTo>
                    <a:pt x="506" y="1290"/>
                  </a:lnTo>
                  <a:cubicBezTo>
                    <a:pt x="2407" y="1170"/>
                    <a:pt x="4015" y="1131"/>
                    <a:pt x="4839" y="1104"/>
                  </a:cubicBezTo>
                  <a:cubicBezTo>
                    <a:pt x="4733" y="399"/>
                    <a:pt x="4667" y="1"/>
                    <a:pt x="4667" y="1"/>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951;p79">
              <a:extLst>
                <a:ext uri="{FF2B5EF4-FFF2-40B4-BE49-F238E27FC236}">
                  <a16:creationId xmlns:a16="http://schemas.microsoft.com/office/drawing/2014/main" id="{2222C937-F67E-C84D-A16E-67A1DEEC323C}"/>
                </a:ext>
              </a:extLst>
            </p:cNvPr>
            <p:cNvSpPr/>
            <p:nvPr/>
          </p:nvSpPr>
          <p:spPr>
            <a:xfrm>
              <a:off x="581750" y="2615225"/>
              <a:ext cx="112350" cy="78775"/>
            </a:xfrm>
            <a:custGeom>
              <a:avLst/>
              <a:gdLst/>
              <a:ahLst/>
              <a:cxnLst/>
              <a:rect l="l" t="t" r="r" b="b"/>
              <a:pathLst>
                <a:path w="4494" h="3151" extrusionOk="0">
                  <a:moveTo>
                    <a:pt x="279" y="0"/>
                  </a:moveTo>
                  <a:lnTo>
                    <a:pt x="0" y="3151"/>
                  </a:lnTo>
                  <a:cubicBezTo>
                    <a:pt x="1157" y="2858"/>
                    <a:pt x="2592" y="2646"/>
                    <a:pt x="4108" y="2460"/>
                  </a:cubicBezTo>
                  <a:cubicBezTo>
                    <a:pt x="4360" y="1529"/>
                    <a:pt x="4493" y="944"/>
                    <a:pt x="4493" y="944"/>
                  </a:cubicBezTo>
                  <a:lnTo>
                    <a:pt x="279" y="0"/>
                  </a:ln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952;p79">
              <a:extLst>
                <a:ext uri="{FF2B5EF4-FFF2-40B4-BE49-F238E27FC236}">
                  <a16:creationId xmlns:a16="http://schemas.microsoft.com/office/drawing/2014/main" id="{24E91436-31E6-E047-BBD2-5A44D05310DA}"/>
                </a:ext>
              </a:extLst>
            </p:cNvPr>
            <p:cNvSpPr/>
            <p:nvPr/>
          </p:nvSpPr>
          <p:spPr>
            <a:xfrm>
              <a:off x="570775" y="2256300"/>
              <a:ext cx="346975" cy="392175"/>
            </a:xfrm>
            <a:custGeom>
              <a:avLst/>
              <a:gdLst/>
              <a:ahLst/>
              <a:cxnLst/>
              <a:rect l="l" t="t" r="r" b="b"/>
              <a:pathLst>
                <a:path w="13879" h="15687" extrusionOk="0">
                  <a:moveTo>
                    <a:pt x="4387" y="1"/>
                  </a:moveTo>
                  <a:cubicBezTo>
                    <a:pt x="2141" y="1782"/>
                    <a:pt x="652" y="10702"/>
                    <a:pt x="652" y="10702"/>
                  </a:cubicBezTo>
                  <a:lnTo>
                    <a:pt x="0" y="15687"/>
                  </a:lnTo>
                  <a:lnTo>
                    <a:pt x="13879" y="15687"/>
                  </a:lnTo>
                  <a:lnTo>
                    <a:pt x="10502" y="1"/>
                  </a:lnTo>
                  <a:close/>
                </a:path>
              </a:pathLst>
            </a:custGeom>
            <a:solidFill>
              <a:srgbClr val="536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953;p79">
              <a:extLst>
                <a:ext uri="{FF2B5EF4-FFF2-40B4-BE49-F238E27FC236}">
                  <a16:creationId xmlns:a16="http://schemas.microsoft.com/office/drawing/2014/main" id="{66164BB8-9BA9-6D46-9EED-6A53AB60E304}"/>
                </a:ext>
              </a:extLst>
            </p:cNvPr>
            <p:cNvSpPr/>
            <p:nvPr/>
          </p:nvSpPr>
          <p:spPr>
            <a:xfrm>
              <a:off x="555150" y="2341050"/>
              <a:ext cx="231675" cy="153900"/>
            </a:xfrm>
            <a:custGeom>
              <a:avLst/>
              <a:gdLst/>
              <a:ahLst/>
              <a:cxnLst/>
              <a:rect l="l" t="t" r="r" b="b"/>
              <a:pathLst>
                <a:path w="9267" h="6156" extrusionOk="0">
                  <a:moveTo>
                    <a:pt x="506" y="1"/>
                  </a:moveTo>
                  <a:cubicBezTo>
                    <a:pt x="227" y="1"/>
                    <a:pt x="1" y="227"/>
                    <a:pt x="1" y="492"/>
                  </a:cubicBezTo>
                  <a:lnTo>
                    <a:pt x="1" y="5650"/>
                  </a:lnTo>
                  <a:cubicBezTo>
                    <a:pt x="1" y="5929"/>
                    <a:pt x="227" y="6155"/>
                    <a:pt x="506" y="6155"/>
                  </a:cubicBezTo>
                  <a:lnTo>
                    <a:pt x="8774" y="6155"/>
                  </a:lnTo>
                  <a:cubicBezTo>
                    <a:pt x="9053" y="6155"/>
                    <a:pt x="9266" y="5929"/>
                    <a:pt x="9266" y="5650"/>
                  </a:cubicBezTo>
                  <a:lnTo>
                    <a:pt x="9266" y="492"/>
                  </a:lnTo>
                  <a:cubicBezTo>
                    <a:pt x="9266" y="227"/>
                    <a:pt x="9053" y="1"/>
                    <a:pt x="8774" y="1"/>
                  </a:cubicBezTo>
                  <a:close/>
                </a:path>
              </a:pathLst>
            </a:custGeom>
            <a:solidFill>
              <a:srgbClr val="EBCA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954;p79">
              <a:extLst>
                <a:ext uri="{FF2B5EF4-FFF2-40B4-BE49-F238E27FC236}">
                  <a16:creationId xmlns:a16="http://schemas.microsoft.com/office/drawing/2014/main" id="{497A57D0-D708-3347-BADD-16487A9FE9F5}"/>
                </a:ext>
              </a:extLst>
            </p:cNvPr>
            <p:cNvSpPr/>
            <p:nvPr/>
          </p:nvSpPr>
          <p:spPr>
            <a:xfrm>
              <a:off x="647550" y="2394225"/>
              <a:ext cx="47200" cy="47550"/>
            </a:xfrm>
            <a:custGeom>
              <a:avLst/>
              <a:gdLst/>
              <a:ahLst/>
              <a:cxnLst/>
              <a:rect l="l" t="t" r="r" b="b"/>
              <a:pathLst>
                <a:path w="1888" h="1902" extrusionOk="0">
                  <a:moveTo>
                    <a:pt x="944" y="0"/>
                  </a:moveTo>
                  <a:cubicBezTo>
                    <a:pt x="412" y="0"/>
                    <a:pt x="0" y="426"/>
                    <a:pt x="0" y="944"/>
                  </a:cubicBezTo>
                  <a:cubicBezTo>
                    <a:pt x="0" y="1476"/>
                    <a:pt x="412" y="1901"/>
                    <a:pt x="944" y="1901"/>
                  </a:cubicBezTo>
                  <a:cubicBezTo>
                    <a:pt x="1462" y="1901"/>
                    <a:pt x="1888" y="1476"/>
                    <a:pt x="1888" y="944"/>
                  </a:cubicBezTo>
                  <a:cubicBezTo>
                    <a:pt x="1888" y="426"/>
                    <a:pt x="1462" y="0"/>
                    <a:pt x="944" y="0"/>
                  </a:cubicBezTo>
                  <a:close/>
                </a:path>
              </a:pathLst>
            </a:custGeom>
            <a:solidFill>
              <a:srgbClr val="FFF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955;p79">
              <a:extLst>
                <a:ext uri="{FF2B5EF4-FFF2-40B4-BE49-F238E27FC236}">
                  <a16:creationId xmlns:a16="http://schemas.microsoft.com/office/drawing/2014/main" id="{3944981E-07E8-2549-B716-79BCB43CEC87}"/>
                </a:ext>
              </a:extLst>
            </p:cNvPr>
            <p:cNvSpPr/>
            <p:nvPr/>
          </p:nvSpPr>
          <p:spPr>
            <a:xfrm>
              <a:off x="555150" y="2341050"/>
              <a:ext cx="134950" cy="151900"/>
            </a:xfrm>
            <a:custGeom>
              <a:avLst/>
              <a:gdLst/>
              <a:ahLst/>
              <a:cxnLst/>
              <a:rect l="l" t="t" r="r" b="b"/>
              <a:pathLst>
                <a:path w="5398" h="6076" extrusionOk="0">
                  <a:moveTo>
                    <a:pt x="506" y="1"/>
                  </a:moveTo>
                  <a:cubicBezTo>
                    <a:pt x="227" y="1"/>
                    <a:pt x="1" y="227"/>
                    <a:pt x="1" y="492"/>
                  </a:cubicBezTo>
                  <a:lnTo>
                    <a:pt x="1" y="1356"/>
                  </a:lnTo>
                  <a:lnTo>
                    <a:pt x="4640" y="5265"/>
                  </a:lnTo>
                  <a:lnTo>
                    <a:pt x="5132" y="6076"/>
                  </a:lnTo>
                  <a:lnTo>
                    <a:pt x="5398" y="5039"/>
                  </a:lnTo>
                  <a:lnTo>
                    <a:pt x="2540" y="944"/>
                  </a:lnTo>
                  <a:lnTo>
                    <a:pt x="1622" y="1"/>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956;p79">
              <a:extLst>
                <a:ext uri="{FF2B5EF4-FFF2-40B4-BE49-F238E27FC236}">
                  <a16:creationId xmlns:a16="http://schemas.microsoft.com/office/drawing/2014/main" id="{14286557-C54A-4E4A-8F02-F7C545EDAF14}"/>
                </a:ext>
              </a:extLst>
            </p:cNvPr>
            <p:cNvSpPr/>
            <p:nvPr/>
          </p:nvSpPr>
          <p:spPr>
            <a:xfrm>
              <a:off x="639575" y="2256300"/>
              <a:ext cx="199750" cy="67175"/>
            </a:xfrm>
            <a:custGeom>
              <a:avLst/>
              <a:gdLst/>
              <a:ahLst/>
              <a:cxnLst/>
              <a:rect l="l" t="t" r="r" b="b"/>
              <a:pathLst>
                <a:path w="7990" h="2687" extrusionOk="0">
                  <a:moveTo>
                    <a:pt x="1635" y="1"/>
                  </a:moveTo>
                  <a:cubicBezTo>
                    <a:pt x="1024" y="479"/>
                    <a:pt x="479" y="1476"/>
                    <a:pt x="0" y="2686"/>
                  </a:cubicBezTo>
                  <a:lnTo>
                    <a:pt x="7989" y="1078"/>
                  </a:lnTo>
                  <a:lnTo>
                    <a:pt x="7750" y="1"/>
                  </a:ln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957;p79">
              <a:extLst>
                <a:ext uri="{FF2B5EF4-FFF2-40B4-BE49-F238E27FC236}">
                  <a16:creationId xmlns:a16="http://schemas.microsoft.com/office/drawing/2014/main" id="{2A2E9BBC-02C5-4D42-99E8-198342067FFB}"/>
                </a:ext>
              </a:extLst>
            </p:cNvPr>
            <p:cNvSpPr/>
            <p:nvPr/>
          </p:nvSpPr>
          <p:spPr>
            <a:xfrm>
              <a:off x="899775" y="1961875"/>
              <a:ext cx="76475" cy="100375"/>
            </a:xfrm>
            <a:custGeom>
              <a:avLst/>
              <a:gdLst/>
              <a:ahLst/>
              <a:cxnLst/>
              <a:rect l="l" t="t" r="r" b="b"/>
              <a:pathLst>
                <a:path w="3059" h="4015" extrusionOk="0">
                  <a:moveTo>
                    <a:pt x="1357" y="0"/>
                  </a:moveTo>
                  <a:cubicBezTo>
                    <a:pt x="1144" y="0"/>
                    <a:pt x="931" y="173"/>
                    <a:pt x="878" y="386"/>
                  </a:cubicBezTo>
                  <a:lnTo>
                    <a:pt x="54" y="3629"/>
                  </a:lnTo>
                  <a:cubicBezTo>
                    <a:pt x="1" y="3842"/>
                    <a:pt x="134" y="4015"/>
                    <a:pt x="346" y="4015"/>
                  </a:cubicBezTo>
                  <a:lnTo>
                    <a:pt x="1702" y="4015"/>
                  </a:lnTo>
                  <a:cubicBezTo>
                    <a:pt x="1915" y="4015"/>
                    <a:pt x="2141" y="3842"/>
                    <a:pt x="2194" y="3629"/>
                  </a:cubicBezTo>
                  <a:lnTo>
                    <a:pt x="3005" y="386"/>
                  </a:lnTo>
                  <a:cubicBezTo>
                    <a:pt x="3058" y="173"/>
                    <a:pt x="2925" y="0"/>
                    <a:pt x="2713"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958;p79">
              <a:extLst>
                <a:ext uri="{FF2B5EF4-FFF2-40B4-BE49-F238E27FC236}">
                  <a16:creationId xmlns:a16="http://schemas.microsoft.com/office/drawing/2014/main" id="{312E8053-842C-7948-9FB4-CB453BDB67D3}"/>
                </a:ext>
              </a:extLst>
            </p:cNvPr>
            <p:cNvSpPr/>
            <p:nvPr/>
          </p:nvSpPr>
          <p:spPr>
            <a:xfrm>
              <a:off x="904425" y="1961875"/>
              <a:ext cx="71825" cy="100375"/>
            </a:xfrm>
            <a:custGeom>
              <a:avLst/>
              <a:gdLst/>
              <a:ahLst/>
              <a:cxnLst/>
              <a:rect l="l" t="t" r="r" b="b"/>
              <a:pathLst>
                <a:path w="2873" h="4015" extrusionOk="0">
                  <a:moveTo>
                    <a:pt x="1343" y="0"/>
                  </a:moveTo>
                  <a:cubicBezTo>
                    <a:pt x="1131" y="0"/>
                    <a:pt x="918" y="173"/>
                    <a:pt x="865" y="386"/>
                  </a:cubicBezTo>
                  <a:lnTo>
                    <a:pt x="54" y="3629"/>
                  </a:lnTo>
                  <a:cubicBezTo>
                    <a:pt x="1" y="3842"/>
                    <a:pt x="120" y="4015"/>
                    <a:pt x="333" y="4015"/>
                  </a:cubicBezTo>
                  <a:lnTo>
                    <a:pt x="1516" y="4015"/>
                  </a:lnTo>
                  <a:cubicBezTo>
                    <a:pt x="1729" y="4015"/>
                    <a:pt x="1955" y="3842"/>
                    <a:pt x="2008" y="3629"/>
                  </a:cubicBezTo>
                  <a:lnTo>
                    <a:pt x="2819" y="386"/>
                  </a:lnTo>
                  <a:cubicBezTo>
                    <a:pt x="2872" y="173"/>
                    <a:pt x="2739" y="0"/>
                    <a:pt x="2527" y="0"/>
                  </a:cubicBez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959;p79">
              <a:extLst>
                <a:ext uri="{FF2B5EF4-FFF2-40B4-BE49-F238E27FC236}">
                  <a16:creationId xmlns:a16="http://schemas.microsoft.com/office/drawing/2014/main" id="{215A615E-0DEA-5045-9132-9F2FCFC2C998}"/>
                </a:ext>
              </a:extLst>
            </p:cNvPr>
            <p:cNvSpPr/>
            <p:nvPr/>
          </p:nvSpPr>
          <p:spPr>
            <a:xfrm>
              <a:off x="931675" y="1970500"/>
              <a:ext cx="9675" cy="8350"/>
            </a:xfrm>
            <a:custGeom>
              <a:avLst/>
              <a:gdLst/>
              <a:ahLst/>
              <a:cxnLst/>
              <a:rect l="l" t="t" r="r" b="b"/>
              <a:pathLst>
                <a:path w="387" h="334" fill="none" extrusionOk="0">
                  <a:moveTo>
                    <a:pt x="360" y="160"/>
                  </a:moveTo>
                  <a:cubicBezTo>
                    <a:pt x="333" y="253"/>
                    <a:pt x="240" y="333"/>
                    <a:pt x="147" y="333"/>
                  </a:cubicBezTo>
                  <a:cubicBezTo>
                    <a:pt x="54" y="333"/>
                    <a:pt x="1" y="253"/>
                    <a:pt x="14" y="160"/>
                  </a:cubicBezTo>
                  <a:cubicBezTo>
                    <a:pt x="41" y="67"/>
                    <a:pt x="134" y="1"/>
                    <a:pt x="227" y="1"/>
                  </a:cubicBezTo>
                  <a:cubicBezTo>
                    <a:pt x="320" y="1"/>
                    <a:pt x="386" y="67"/>
                    <a:pt x="360" y="160"/>
                  </a:cubicBezTo>
                  <a:close/>
                </a:path>
              </a:pathLst>
            </a:custGeom>
            <a:noFill/>
            <a:ln w="1650" cap="flat" cmpd="sng">
              <a:solidFill>
                <a:srgbClr val="FFF0DE"/>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960;p79">
              <a:extLst>
                <a:ext uri="{FF2B5EF4-FFF2-40B4-BE49-F238E27FC236}">
                  <a16:creationId xmlns:a16="http://schemas.microsoft.com/office/drawing/2014/main" id="{4C83C19C-5047-1241-A4AF-C322BCC41173}"/>
                </a:ext>
              </a:extLst>
            </p:cNvPr>
            <p:cNvSpPr/>
            <p:nvPr/>
          </p:nvSpPr>
          <p:spPr>
            <a:xfrm>
              <a:off x="816025" y="1985825"/>
              <a:ext cx="164200" cy="296600"/>
            </a:xfrm>
            <a:custGeom>
              <a:avLst/>
              <a:gdLst/>
              <a:ahLst/>
              <a:cxnLst/>
              <a:rect l="l" t="t" r="r" b="b"/>
              <a:pathLst>
                <a:path w="6568" h="11864" extrusionOk="0">
                  <a:moveTo>
                    <a:pt x="5900" y="1"/>
                  </a:moveTo>
                  <a:cubicBezTo>
                    <a:pt x="5860" y="1"/>
                    <a:pt x="5806" y="117"/>
                    <a:pt x="5770" y="252"/>
                  </a:cubicBezTo>
                  <a:cubicBezTo>
                    <a:pt x="5717" y="465"/>
                    <a:pt x="5424" y="970"/>
                    <a:pt x="5424" y="970"/>
                  </a:cubicBezTo>
                  <a:cubicBezTo>
                    <a:pt x="5424" y="970"/>
                    <a:pt x="5411" y="146"/>
                    <a:pt x="5292" y="92"/>
                  </a:cubicBezTo>
                  <a:cubicBezTo>
                    <a:pt x="5288" y="91"/>
                    <a:pt x="5285" y="90"/>
                    <a:pt x="5282" y="90"/>
                  </a:cubicBezTo>
                  <a:cubicBezTo>
                    <a:pt x="5182" y="90"/>
                    <a:pt x="5132" y="917"/>
                    <a:pt x="5132" y="917"/>
                  </a:cubicBezTo>
                  <a:cubicBezTo>
                    <a:pt x="5132" y="917"/>
                    <a:pt x="5092" y="159"/>
                    <a:pt x="4919" y="92"/>
                  </a:cubicBezTo>
                  <a:cubicBezTo>
                    <a:pt x="4915" y="91"/>
                    <a:pt x="4911" y="90"/>
                    <a:pt x="4907" y="90"/>
                  </a:cubicBezTo>
                  <a:cubicBezTo>
                    <a:pt x="4768" y="90"/>
                    <a:pt x="4919" y="1209"/>
                    <a:pt x="4919" y="1209"/>
                  </a:cubicBezTo>
                  <a:cubicBezTo>
                    <a:pt x="4919" y="1209"/>
                    <a:pt x="4726" y="770"/>
                    <a:pt x="4618" y="770"/>
                  </a:cubicBezTo>
                  <a:cubicBezTo>
                    <a:pt x="4617" y="770"/>
                    <a:pt x="4615" y="770"/>
                    <a:pt x="4614" y="770"/>
                  </a:cubicBezTo>
                  <a:cubicBezTo>
                    <a:pt x="4521" y="770"/>
                    <a:pt x="4919" y="2392"/>
                    <a:pt x="4919" y="2392"/>
                  </a:cubicBezTo>
                  <a:lnTo>
                    <a:pt x="3803" y="7058"/>
                  </a:lnTo>
                  <a:cubicBezTo>
                    <a:pt x="3803" y="7058"/>
                    <a:pt x="759" y="2751"/>
                    <a:pt x="1" y="2140"/>
                  </a:cubicBezTo>
                  <a:lnTo>
                    <a:pt x="1" y="7576"/>
                  </a:lnTo>
                  <a:cubicBezTo>
                    <a:pt x="1" y="7576"/>
                    <a:pt x="1835" y="10541"/>
                    <a:pt x="2659" y="11259"/>
                  </a:cubicBezTo>
                  <a:cubicBezTo>
                    <a:pt x="3060" y="11607"/>
                    <a:pt x="3713" y="11864"/>
                    <a:pt x="4354" y="11864"/>
                  </a:cubicBezTo>
                  <a:cubicBezTo>
                    <a:pt x="5181" y="11864"/>
                    <a:pt x="5986" y="11435"/>
                    <a:pt x="6195" y="10222"/>
                  </a:cubicBezTo>
                  <a:cubicBezTo>
                    <a:pt x="6568" y="8068"/>
                    <a:pt x="5571" y="2498"/>
                    <a:pt x="5571" y="2498"/>
                  </a:cubicBezTo>
                  <a:cubicBezTo>
                    <a:pt x="5757" y="2193"/>
                    <a:pt x="5730" y="1475"/>
                    <a:pt x="5730" y="1262"/>
                  </a:cubicBezTo>
                  <a:cubicBezTo>
                    <a:pt x="5730" y="1049"/>
                    <a:pt x="5983" y="292"/>
                    <a:pt x="5943" y="92"/>
                  </a:cubicBezTo>
                  <a:cubicBezTo>
                    <a:pt x="5934" y="28"/>
                    <a:pt x="5919" y="1"/>
                    <a:pt x="5900" y="1"/>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961;p79">
              <a:extLst>
                <a:ext uri="{FF2B5EF4-FFF2-40B4-BE49-F238E27FC236}">
                  <a16:creationId xmlns:a16="http://schemas.microsoft.com/office/drawing/2014/main" id="{85D2326E-CE8F-AD46-A8A2-A109C88E3569}"/>
                </a:ext>
              </a:extLst>
            </p:cNvPr>
            <p:cNvSpPr/>
            <p:nvPr/>
          </p:nvSpPr>
          <p:spPr>
            <a:xfrm>
              <a:off x="900775" y="2162250"/>
              <a:ext cx="10325" cy="42900"/>
            </a:xfrm>
            <a:custGeom>
              <a:avLst/>
              <a:gdLst/>
              <a:ahLst/>
              <a:cxnLst/>
              <a:rect l="l" t="t" r="r" b="b"/>
              <a:pathLst>
                <a:path w="413" h="1716" fill="none" extrusionOk="0">
                  <a:moveTo>
                    <a:pt x="413" y="1"/>
                  </a:moveTo>
                  <a:lnTo>
                    <a:pt x="1" y="1716"/>
                  </a:lnTo>
                </a:path>
              </a:pathLst>
            </a:custGeom>
            <a:noFill/>
            <a:ln w="2000" cap="flat" cmpd="sng">
              <a:solidFill>
                <a:srgbClr val="F76868"/>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962;p79">
              <a:extLst>
                <a:ext uri="{FF2B5EF4-FFF2-40B4-BE49-F238E27FC236}">
                  <a16:creationId xmlns:a16="http://schemas.microsoft.com/office/drawing/2014/main" id="{66498F2B-26C0-C44B-B3CF-4F6480AAD825}"/>
                </a:ext>
              </a:extLst>
            </p:cNvPr>
            <p:cNvSpPr/>
            <p:nvPr/>
          </p:nvSpPr>
          <p:spPr>
            <a:xfrm>
              <a:off x="816025" y="2039300"/>
              <a:ext cx="75475" cy="187800"/>
            </a:xfrm>
            <a:custGeom>
              <a:avLst/>
              <a:gdLst/>
              <a:ahLst/>
              <a:cxnLst/>
              <a:rect l="l" t="t" r="r" b="b"/>
              <a:pathLst>
                <a:path w="3019" h="7512" extrusionOk="0">
                  <a:moveTo>
                    <a:pt x="1" y="1"/>
                  </a:moveTo>
                  <a:lnTo>
                    <a:pt x="1" y="5437"/>
                  </a:lnTo>
                  <a:cubicBezTo>
                    <a:pt x="1" y="5437"/>
                    <a:pt x="652" y="6501"/>
                    <a:pt x="1370" y="7511"/>
                  </a:cubicBezTo>
                  <a:cubicBezTo>
                    <a:pt x="1569" y="6195"/>
                    <a:pt x="2447" y="4693"/>
                    <a:pt x="3018" y="3829"/>
                  </a:cubicBezTo>
                  <a:cubicBezTo>
                    <a:pt x="2061" y="2500"/>
                    <a:pt x="506" y="413"/>
                    <a:pt x="1" y="1"/>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963;p79">
              <a:extLst>
                <a:ext uri="{FF2B5EF4-FFF2-40B4-BE49-F238E27FC236}">
                  <a16:creationId xmlns:a16="http://schemas.microsoft.com/office/drawing/2014/main" id="{A8B37F49-9BAC-A64E-AA76-931D98D15DB1}"/>
                </a:ext>
              </a:extLst>
            </p:cNvPr>
            <p:cNvSpPr/>
            <p:nvPr/>
          </p:nvSpPr>
          <p:spPr>
            <a:xfrm>
              <a:off x="650875" y="2011725"/>
              <a:ext cx="204400" cy="255575"/>
            </a:xfrm>
            <a:custGeom>
              <a:avLst/>
              <a:gdLst/>
              <a:ahLst/>
              <a:cxnLst/>
              <a:rect l="l" t="t" r="r" b="b"/>
              <a:pathLst>
                <a:path w="8176" h="10223" extrusionOk="0">
                  <a:moveTo>
                    <a:pt x="4945" y="0"/>
                  </a:moveTo>
                  <a:lnTo>
                    <a:pt x="2778" y="67"/>
                  </a:lnTo>
                  <a:lnTo>
                    <a:pt x="1210" y="705"/>
                  </a:lnTo>
                  <a:cubicBezTo>
                    <a:pt x="877" y="838"/>
                    <a:pt x="651" y="1143"/>
                    <a:pt x="612" y="1502"/>
                  </a:cubicBezTo>
                  <a:lnTo>
                    <a:pt x="0" y="6899"/>
                  </a:lnTo>
                  <a:cubicBezTo>
                    <a:pt x="0" y="6899"/>
                    <a:pt x="665" y="8229"/>
                    <a:pt x="572" y="8946"/>
                  </a:cubicBezTo>
                  <a:cubicBezTo>
                    <a:pt x="492" y="9651"/>
                    <a:pt x="572" y="10223"/>
                    <a:pt x="1489" y="10223"/>
                  </a:cubicBezTo>
                  <a:lnTo>
                    <a:pt x="6886" y="10223"/>
                  </a:lnTo>
                  <a:cubicBezTo>
                    <a:pt x="7684" y="10223"/>
                    <a:pt x="7737" y="10169"/>
                    <a:pt x="7777" y="9864"/>
                  </a:cubicBezTo>
                  <a:cubicBezTo>
                    <a:pt x="7817" y="9558"/>
                    <a:pt x="7431" y="6873"/>
                    <a:pt x="7431" y="6873"/>
                  </a:cubicBezTo>
                  <a:cubicBezTo>
                    <a:pt x="7431" y="6873"/>
                    <a:pt x="8175" y="5384"/>
                    <a:pt x="7883" y="4294"/>
                  </a:cubicBezTo>
                  <a:cubicBezTo>
                    <a:pt x="7591" y="3204"/>
                    <a:pt x="6607" y="1104"/>
                    <a:pt x="6607" y="1104"/>
                  </a:cubicBezTo>
                  <a:lnTo>
                    <a:pt x="4945"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964;p79">
              <a:extLst>
                <a:ext uri="{FF2B5EF4-FFF2-40B4-BE49-F238E27FC236}">
                  <a16:creationId xmlns:a16="http://schemas.microsoft.com/office/drawing/2014/main" id="{E2134B4C-DE74-4045-A661-09E924B2183F}"/>
                </a:ext>
              </a:extLst>
            </p:cNvPr>
            <p:cNvSpPr/>
            <p:nvPr/>
          </p:nvSpPr>
          <p:spPr>
            <a:xfrm>
              <a:off x="650875" y="2139675"/>
              <a:ext cx="73125" cy="127625"/>
            </a:xfrm>
            <a:custGeom>
              <a:avLst/>
              <a:gdLst/>
              <a:ahLst/>
              <a:cxnLst/>
              <a:rect l="l" t="t" r="r" b="b"/>
              <a:pathLst>
                <a:path w="2925" h="5105" extrusionOk="0">
                  <a:moveTo>
                    <a:pt x="811" y="0"/>
                  </a:moveTo>
                  <a:lnTo>
                    <a:pt x="173" y="239"/>
                  </a:lnTo>
                  <a:lnTo>
                    <a:pt x="0" y="1781"/>
                  </a:lnTo>
                  <a:cubicBezTo>
                    <a:pt x="0" y="1781"/>
                    <a:pt x="665" y="3111"/>
                    <a:pt x="572" y="3828"/>
                  </a:cubicBezTo>
                  <a:cubicBezTo>
                    <a:pt x="492" y="4533"/>
                    <a:pt x="572" y="5105"/>
                    <a:pt x="1489" y="5105"/>
                  </a:cubicBezTo>
                  <a:lnTo>
                    <a:pt x="2925" y="5105"/>
                  </a:lnTo>
                  <a:cubicBezTo>
                    <a:pt x="625" y="3695"/>
                    <a:pt x="811" y="0"/>
                    <a:pt x="811"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965;p79">
              <a:extLst>
                <a:ext uri="{FF2B5EF4-FFF2-40B4-BE49-F238E27FC236}">
                  <a16:creationId xmlns:a16="http://schemas.microsoft.com/office/drawing/2014/main" id="{A734BE5D-D08F-AB43-B28F-10F5A6F6F419}"/>
                </a:ext>
              </a:extLst>
            </p:cNvPr>
            <p:cNvSpPr/>
            <p:nvPr/>
          </p:nvSpPr>
          <p:spPr>
            <a:xfrm>
              <a:off x="515600" y="2031775"/>
              <a:ext cx="212725" cy="469300"/>
            </a:xfrm>
            <a:custGeom>
              <a:avLst/>
              <a:gdLst/>
              <a:ahLst/>
              <a:cxnLst/>
              <a:rect l="l" t="t" r="r" b="b"/>
              <a:pathLst>
                <a:path w="8509" h="18772" extrusionOk="0">
                  <a:moveTo>
                    <a:pt x="6552" y="1"/>
                  </a:moveTo>
                  <a:cubicBezTo>
                    <a:pt x="6113" y="1"/>
                    <a:pt x="5445" y="456"/>
                    <a:pt x="4986" y="1099"/>
                  </a:cubicBezTo>
                  <a:cubicBezTo>
                    <a:pt x="4441" y="1843"/>
                    <a:pt x="1928" y="5486"/>
                    <a:pt x="1237" y="6828"/>
                  </a:cubicBezTo>
                  <a:cubicBezTo>
                    <a:pt x="546" y="8171"/>
                    <a:pt x="1" y="9846"/>
                    <a:pt x="1237" y="11787"/>
                  </a:cubicBezTo>
                  <a:cubicBezTo>
                    <a:pt x="2473" y="13727"/>
                    <a:pt x="6421" y="17569"/>
                    <a:pt x="6421" y="17569"/>
                  </a:cubicBezTo>
                  <a:cubicBezTo>
                    <a:pt x="6475" y="18433"/>
                    <a:pt x="6913" y="18606"/>
                    <a:pt x="7006" y="18726"/>
                  </a:cubicBezTo>
                  <a:cubicBezTo>
                    <a:pt x="7033" y="18760"/>
                    <a:pt x="7063" y="18771"/>
                    <a:pt x="7097" y="18771"/>
                  </a:cubicBezTo>
                  <a:cubicBezTo>
                    <a:pt x="7168" y="18771"/>
                    <a:pt x="7253" y="18719"/>
                    <a:pt x="7341" y="18719"/>
                  </a:cubicBezTo>
                  <a:cubicBezTo>
                    <a:pt x="7358" y="18719"/>
                    <a:pt x="7375" y="18721"/>
                    <a:pt x="7392" y="18726"/>
                  </a:cubicBezTo>
                  <a:cubicBezTo>
                    <a:pt x="7416" y="18730"/>
                    <a:pt x="7442" y="18732"/>
                    <a:pt x="7468" y="18732"/>
                  </a:cubicBezTo>
                  <a:cubicBezTo>
                    <a:pt x="7599" y="18732"/>
                    <a:pt x="7737" y="18686"/>
                    <a:pt x="7737" y="18686"/>
                  </a:cubicBezTo>
                  <a:cubicBezTo>
                    <a:pt x="7737" y="18686"/>
                    <a:pt x="7867" y="18715"/>
                    <a:pt x="7978" y="18715"/>
                  </a:cubicBezTo>
                  <a:cubicBezTo>
                    <a:pt x="8033" y="18715"/>
                    <a:pt x="8083" y="18708"/>
                    <a:pt x="8110" y="18686"/>
                  </a:cubicBezTo>
                  <a:cubicBezTo>
                    <a:pt x="8189" y="18633"/>
                    <a:pt x="7910" y="18141"/>
                    <a:pt x="7990" y="18114"/>
                  </a:cubicBezTo>
                  <a:cubicBezTo>
                    <a:pt x="7994" y="18112"/>
                    <a:pt x="7998" y="18112"/>
                    <a:pt x="8002" y="18112"/>
                  </a:cubicBezTo>
                  <a:cubicBezTo>
                    <a:pt x="8087" y="18112"/>
                    <a:pt x="8325" y="18410"/>
                    <a:pt x="8415" y="18410"/>
                  </a:cubicBezTo>
                  <a:cubicBezTo>
                    <a:pt x="8427" y="18410"/>
                    <a:pt x="8436" y="18405"/>
                    <a:pt x="8442" y="18393"/>
                  </a:cubicBezTo>
                  <a:cubicBezTo>
                    <a:pt x="8508" y="18300"/>
                    <a:pt x="8322" y="18141"/>
                    <a:pt x="7963" y="17755"/>
                  </a:cubicBezTo>
                  <a:cubicBezTo>
                    <a:pt x="7604" y="17356"/>
                    <a:pt x="7113" y="17051"/>
                    <a:pt x="7113" y="17051"/>
                  </a:cubicBezTo>
                  <a:lnTo>
                    <a:pt x="4122" y="9421"/>
                  </a:lnTo>
                  <a:cubicBezTo>
                    <a:pt x="4122" y="9421"/>
                    <a:pt x="6209" y="4795"/>
                    <a:pt x="6740" y="3665"/>
                  </a:cubicBezTo>
                  <a:cubicBezTo>
                    <a:pt x="7285" y="2548"/>
                    <a:pt x="7724" y="448"/>
                    <a:pt x="6740" y="36"/>
                  </a:cubicBezTo>
                  <a:cubicBezTo>
                    <a:pt x="6685" y="12"/>
                    <a:pt x="6621" y="1"/>
                    <a:pt x="6552" y="1"/>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966;p79">
              <a:extLst>
                <a:ext uri="{FF2B5EF4-FFF2-40B4-BE49-F238E27FC236}">
                  <a16:creationId xmlns:a16="http://schemas.microsoft.com/office/drawing/2014/main" id="{418A1584-A867-DF49-942A-E263C53B2A20}"/>
                </a:ext>
              </a:extLst>
            </p:cNvPr>
            <p:cNvSpPr/>
            <p:nvPr/>
          </p:nvSpPr>
          <p:spPr>
            <a:xfrm>
              <a:off x="403275" y="3128675"/>
              <a:ext cx="78875" cy="106925"/>
            </a:xfrm>
            <a:custGeom>
              <a:avLst/>
              <a:gdLst/>
              <a:ahLst/>
              <a:cxnLst/>
              <a:rect l="l" t="t" r="r" b="b"/>
              <a:pathLst>
                <a:path w="3155" h="4277" extrusionOk="0">
                  <a:moveTo>
                    <a:pt x="1583" y="0"/>
                  </a:moveTo>
                  <a:cubicBezTo>
                    <a:pt x="679" y="718"/>
                    <a:pt x="1" y="2087"/>
                    <a:pt x="1" y="2087"/>
                  </a:cubicBezTo>
                  <a:lnTo>
                    <a:pt x="413" y="2446"/>
                  </a:lnTo>
                  <a:cubicBezTo>
                    <a:pt x="758" y="1861"/>
                    <a:pt x="1423" y="1409"/>
                    <a:pt x="1423" y="1409"/>
                  </a:cubicBezTo>
                  <a:cubicBezTo>
                    <a:pt x="1622" y="2885"/>
                    <a:pt x="2247" y="3642"/>
                    <a:pt x="2526" y="4028"/>
                  </a:cubicBezTo>
                  <a:cubicBezTo>
                    <a:pt x="2633" y="4181"/>
                    <a:pt x="2772" y="4277"/>
                    <a:pt x="2880" y="4277"/>
                  </a:cubicBezTo>
                  <a:cubicBezTo>
                    <a:pt x="3056" y="4277"/>
                    <a:pt x="3155" y="4028"/>
                    <a:pt x="2925" y="3363"/>
                  </a:cubicBezTo>
                  <a:cubicBezTo>
                    <a:pt x="2819" y="3071"/>
                    <a:pt x="2792" y="2672"/>
                    <a:pt x="2819" y="2247"/>
                  </a:cubicBezTo>
                  <a:cubicBezTo>
                    <a:pt x="2487" y="2180"/>
                    <a:pt x="2181" y="2074"/>
                    <a:pt x="2167" y="1888"/>
                  </a:cubicBezTo>
                  <a:cubicBezTo>
                    <a:pt x="2141" y="1582"/>
                    <a:pt x="1782" y="545"/>
                    <a:pt x="1583"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967;p79">
              <a:extLst>
                <a:ext uri="{FF2B5EF4-FFF2-40B4-BE49-F238E27FC236}">
                  <a16:creationId xmlns:a16="http://schemas.microsoft.com/office/drawing/2014/main" id="{0B144169-2ACB-A04E-8849-4BFA46FAFE97}"/>
                </a:ext>
              </a:extLst>
            </p:cNvPr>
            <p:cNvSpPr/>
            <p:nvPr/>
          </p:nvSpPr>
          <p:spPr>
            <a:xfrm>
              <a:off x="935000" y="3168225"/>
              <a:ext cx="98800" cy="74475"/>
            </a:xfrm>
            <a:custGeom>
              <a:avLst/>
              <a:gdLst/>
              <a:ahLst/>
              <a:cxnLst/>
              <a:rect l="l" t="t" r="r" b="b"/>
              <a:pathLst>
                <a:path w="3952" h="2979" extrusionOk="0">
                  <a:moveTo>
                    <a:pt x="386" y="0"/>
                  </a:moveTo>
                  <a:cubicBezTo>
                    <a:pt x="1" y="1063"/>
                    <a:pt x="120" y="2526"/>
                    <a:pt x="120" y="2526"/>
                  </a:cubicBezTo>
                  <a:lnTo>
                    <a:pt x="652" y="2619"/>
                  </a:lnTo>
                  <a:cubicBezTo>
                    <a:pt x="652" y="1941"/>
                    <a:pt x="998" y="1210"/>
                    <a:pt x="998" y="1210"/>
                  </a:cubicBezTo>
                  <a:cubicBezTo>
                    <a:pt x="1915" y="2379"/>
                    <a:pt x="2846" y="2725"/>
                    <a:pt x="3284" y="2911"/>
                  </a:cubicBezTo>
                  <a:cubicBezTo>
                    <a:pt x="3380" y="2956"/>
                    <a:pt x="3476" y="2979"/>
                    <a:pt x="3557" y="2979"/>
                  </a:cubicBezTo>
                  <a:cubicBezTo>
                    <a:pt x="3840" y="2979"/>
                    <a:pt x="3952" y="2707"/>
                    <a:pt x="3271" y="2140"/>
                  </a:cubicBezTo>
                  <a:cubicBezTo>
                    <a:pt x="3018" y="1928"/>
                    <a:pt x="2779" y="1555"/>
                    <a:pt x="2566" y="1130"/>
                  </a:cubicBezTo>
                  <a:cubicBezTo>
                    <a:pt x="2488" y="1158"/>
                    <a:pt x="2396" y="1179"/>
                    <a:pt x="2296" y="1179"/>
                  </a:cubicBezTo>
                  <a:cubicBezTo>
                    <a:pt x="2159" y="1179"/>
                    <a:pt x="2008" y="1139"/>
                    <a:pt x="1862" y="1024"/>
                  </a:cubicBezTo>
                  <a:cubicBezTo>
                    <a:pt x="1569" y="771"/>
                    <a:pt x="798" y="266"/>
                    <a:pt x="386" y="0"/>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968;p79">
              <a:extLst>
                <a:ext uri="{FF2B5EF4-FFF2-40B4-BE49-F238E27FC236}">
                  <a16:creationId xmlns:a16="http://schemas.microsoft.com/office/drawing/2014/main" id="{D1E52883-CF4F-A64F-BF22-402A4207774D}"/>
                </a:ext>
              </a:extLst>
            </p:cNvPr>
            <p:cNvSpPr/>
            <p:nvPr/>
          </p:nvSpPr>
          <p:spPr>
            <a:xfrm>
              <a:off x="599025" y="2229400"/>
              <a:ext cx="19625" cy="37900"/>
            </a:xfrm>
            <a:custGeom>
              <a:avLst/>
              <a:gdLst/>
              <a:ahLst/>
              <a:cxnLst/>
              <a:rect l="l" t="t" r="r" b="b"/>
              <a:pathLst>
                <a:path w="785" h="1516" fill="none" extrusionOk="0">
                  <a:moveTo>
                    <a:pt x="785" y="1516"/>
                  </a:moveTo>
                  <a:lnTo>
                    <a:pt x="0" y="0"/>
                  </a:lnTo>
                </a:path>
              </a:pathLst>
            </a:custGeom>
            <a:noFill/>
            <a:ln w="2000" cap="flat" cmpd="sng">
              <a:solidFill>
                <a:srgbClr val="F76868"/>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969;p79">
              <a:extLst>
                <a:ext uri="{FF2B5EF4-FFF2-40B4-BE49-F238E27FC236}">
                  <a16:creationId xmlns:a16="http://schemas.microsoft.com/office/drawing/2014/main" id="{082419E9-4EF2-674E-8A66-C71988241588}"/>
                </a:ext>
              </a:extLst>
            </p:cNvPr>
            <p:cNvSpPr/>
            <p:nvPr/>
          </p:nvSpPr>
          <p:spPr>
            <a:xfrm>
              <a:off x="911400" y="1779100"/>
              <a:ext cx="72825" cy="121975"/>
            </a:xfrm>
            <a:custGeom>
              <a:avLst/>
              <a:gdLst/>
              <a:ahLst/>
              <a:cxnLst/>
              <a:rect l="l" t="t" r="r" b="b"/>
              <a:pathLst>
                <a:path w="2913" h="4879" extrusionOk="0">
                  <a:moveTo>
                    <a:pt x="1277" y="1157"/>
                  </a:moveTo>
                  <a:lnTo>
                    <a:pt x="1277" y="2074"/>
                  </a:lnTo>
                  <a:cubicBezTo>
                    <a:pt x="971" y="1994"/>
                    <a:pt x="759" y="1874"/>
                    <a:pt x="759" y="1622"/>
                  </a:cubicBezTo>
                  <a:cubicBezTo>
                    <a:pt x="759" y="1396"/>
                    <a:pt x="905" y="1210"/>
                    <a:pt x="1277" y="1157"/>
                  </a:cubicBezTo>
                  <a:close/>
                  <a:moveTo>
                    <a:pt x="1702" y="2818"/>
                  </a:moveTo>
                  <a:cubicBezTo>
                    <a:pt x="2022" y="2898"/>
                    <a:pt x="2248" y="3018"/>
                    <a:pt x="2248" y="3283"/>
                  </a:cubicBezTo>
                  <a:cubicBezTo>
                    <a:pt x="2248" y="3496"/>
                    <a:pt x="2088" y="3682"/>
                    <a:pt x="1702" y="3735"/>
                  </a:cubicBezTo>
                  <a:lnTo>
                    <a:pt x="1702" y="2818"/>
                  </a:lnTo>
                  <a:close/>
                  <a:moveTo>
                    <a:pt x="1277" y="0"/>
                  </a:moveTo>
                  <a:lnTo>
                    <a:pt x="1277" y="585"/>
                  </a:lnTo>
                  <a:cubicBezTo>
                    <a:pt x="466" y="665"/>
                    <a:pt x="81" y="1130"/>
                    <a:pt x="81" y="1662"/>
                  </a:cubicBezTo>
                  <a:cubicBezTo>
                    <a:pt x="81" y="2379"/>
                    <a:pt x="706" y="2566"/>
                    <a:pt x="1277" y="2712"/>
                  </a:cubicBezTo>
                  <a:lnTo>
                    <a:pt x="1277" y="3749"/>
                  </a:lnTo>
                  <a:cubicBezTo>
                    <a:pt x="878" y="3709"/>
                    <a:pt x="493" y="3563"/>
                    <a:pt x="240" y="3350"/>
                  </a:cubicBezTo>
                  <a:lnTo>
                    <a:pt x="1" y="3882"/>
                  </a:lnTo>
                  <a:cubicBezTo>
                    <a:pt x="280" y="4108"/>
                    <a:pt x="772" y="4280"/>
                    <a:pt x="1277" y="4307"/>
                  </a:cubicBezTo>
                  <a:lnTo>
                    <a:pt x="1277" y="4879"/>
                  </a:lnTo>
                  <a:lnTo>
                    <a:pt x="1702" y="4879"/>
                  </a:lnTo>
                  <a:lnTo>
                    <a:pt x="1702" y="4307"/>
                  </a:lnTo>
                  <a:cubicBezTo>
                    <a:pt x="2527" y="4214"/>
                    <a:pt x="2912" y="3762"/>
                    <a:pt x="2912" y="3230"/>
                  </a:cubicBezTo>
                  <a:cubicBezTo>
                    <a:pt x="2912" y="2512"/>
                    <a:pt x="2287" y="2326"/>
                    <a:pt x="1702" y="2180"/>
                  </a:cubicBezTo>
                  <a:lnTo>
                    <a:pt x="1702" y="1130"/>
                  </a:lnTo>
                  <a:cubicBezTo>
                    <a:pt x="1982" y="1170"/>
                    <a:pt x="2274" y="1250"/>
                    <a:pt x="2553" y="1422"/>
                  </a:cubicBezTo>
                  <a:lnTo>
                    <a:pt x="2766" y="891"/>
                  </a:lnTo>
                  <a:cubicBezTo>
                    <a:pt x="2473" y="705"/>
                    <a:pt x="2088" y="598"/>
                    <a:pt x="1702" y="572"/>
                  </a:cubicBezTo>
                  <a:lnTo>
                    <a:pt x="1702" y="0"/>
                  </a:lnTo>
                  <a:close/>
                </a:path>
              </a:pathLst>
            </a:custGeom>
            <a:solidFill>
              <a:srgbClr val="1A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970;p79">
              <a:extLst>
                <a:ext uri="{FF2B5EF4-FFF2-40B4-BE49-F238E27FC236}">
                  <a16:creationId xmlns:a16="http://schemas.microsoft.com/office/drawing/2014/main" id="{E91217A4-708E-5840-8D88-6CCB17EAEE44}"/>
                </a:ext>
              </a:extLst>
            </p:cNvPr>
            <p:cNvSpPr/>
            <p:nvPr/>
          </p:nvSpPr>
          <p:spPr>
            <a:xfrm>
              <a:off x="720325" y="1915000"/>
              <a:ext cx="79450" cy="152175"/>
            </a:xfrm>
            <a:custGeom>
              <a:avLst/>
              <a:gdLst/>
              <a:ahLst/>
              <a:cxnLst/>
              <a:rect l="l" t="t" r="r" b="b"/>
              <a:pathLst>
                <a:path w="3178" h="6087" extrusionOk="0">
                  <a:moveTo>
                    <a:pt x="2313" y="1"/>
                  </a:moveTo>
                  <a:cubicBezTo>
                    <a:pt x="2313" y="1"/>
                    <a:pt x="2008" y="905"/>
                    <a:pt x="1303" y="1237"/>
                  </a:cubicBezTo>
                  <a:cubicBezTo>
                    <a:pt x="1303" y="1237"/>
                    <a:pt x="1189" y="1535"/>
                    <a:pt x="1172" y="1588"/>
                  </a:cubicBezTo>
                  <a:lnTo>
                    <a:pt x="1172" y="1588"/>
                  </a:lnTo>
                  <a:cubicBezTo>
                    <a:pt x="1181" y="1527"/>
                    <a:pt x="1210" y="1166"/>
                    <a:pt x="997" y="1131"/>
                  </a:cubicBezTo>
                  <a:cubicBezTo>
                    <a:pt x="991" y="1130"/>
                    <a:pt x="985" y="1129"/>
                    <a:pt x="978" y="1129"/>
                  </a:cubicBezTo>
                  <a:cubicBezTo>
                    <a:pt x="758" y="1129"/>
                    <a:pt x="531" y="1775"/>
                    <a:pt x="958" y="1982"/>
                  </a:cubicBezTo>
                  <a:lnTo>
                    <a:pt x="532" y="3617"/>
                  </a:lnTo>
                  <a:cubicBezTo>
                    <a:pt x="506" y="3723"/>
                    <a:pt x="426" y="3803"/>
                    <a:pt x="333" y="3829"/>
                  </a:cubicBezTo>
                  <a:lnTo>
                    <a:pt x="0" y="3936"/>
                  </a:lnTo>
                  <a:cubicBezTo>
                    <a:pt x="791" y="4050"/>
                    <a:pt x="1386" y="6087"/>
                    <a:pt x="2161" y="6087"/>
                  </a:cubicBezTo>
                  <a:cubicBezTo>
                    <a:pt x="2194" y="6087"/>
                    <a:pt x="2227" y="6083"/>
                    <a:pt x="2260" y="6076"/>
                  </a:cubicBezTo>
                  <a:cubicBezTo>
                    <a:pt x="2725" y="5983"/>
                    <a:pt x="2752" y="5451"/>
                    <a:pt x="2686" y="4999"/>
                  </a:cubicBezTo>
                  <a:cubicBezTo>
                    <a:pt x="2632" y="4600"/>
                    <a:pt x="2460" y="4241"/>
                    <a:pt x="2207" y="3936"/>
                  </a:cubicBezTo>
                  <a:lnTo>
                    <a:pt x="2194" y="2912"/>
                  </a:lnTo>
                  <a:cubicBezTo>
                    <a:pt x="3177" y="2620"/>
                    <a:pt x="2872" y="1397"/>
                    <a:pt x="2872" y="1397"/>
                  </a:cubicBezTo>
                  <a:cubicBezTo>
                    <a:pt x="2991" y="546"/>
                    <a:pt x="2313" y="1"/>
                    <a:pt x="2313" y="1"/>
                  </a:cubicBezTo>
                  <a:close/>
                </a:path>
              </a:pathLst>
            </a:custGeom>
            <a:solidFill>
              <a:srgbClr val="F76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971;p79">
              <a:extLst>
                <a:ext uri="{FF2B5EF4-FFF2-40B4-BE49-F238E27FC236}">
                  <a16:creationId xmlns:a16="http://schemas.microsoft.com/office/drawing/2014/main" id="{88FA72C6-9FFA-4342-B8A3-E3AC55D7AE8E}"/>
                </a:ext>
              </a:extLst>
            </p:cNvPr>
            <p:cNvSpPr/>
            <p:nvPr/>
          </p:nvSpPr>
          <p:spPr>
            <a:xfrm>
              <a:off x="745925" y="1979475"/>
              <a:ext cx="29600" cy="25625"/>
            </a:xfrm>
            <a:custGeom>
              <a:avLst/>
              <a:gdLst/>
              <a:ahLst/>
              <a:cxnLst/>
              <a:rect l="l" t="t" r="r" b="b"/>
              <a:pathLst>
                <a:path w="1184" h="1025" extrusionOk="0">
                  <a:moveTo>
                    <a:pt x="133" y="1"/>
                  </a:moveTo>
                  <a:cubicBezTo>
                    <a:pt x="133" y="1"/>
                    <a:pt x="0" y="865"/>
                    <a:pt x="1183" y="1024"/>
                  </a:cubicBezTo>
                  <a:lnTo>
                    <a:pt x="1170" y="333"/>
                  </a:lnTo>
                  <a:cubicBezTo>
                    <a:pt x="1110" y="345"/>
                    <a:pt x="1044" y="351"/>
                    <a:pt x="976" y="351"/>
                  </a:cubicBezTo>
                  <a:cubicBezTo>
                    <a:pt x="669" y="351"/>
                    <a:pt x="307" y="229"/>
                    <a:pt x="133" y="1"/>
                  </a:cubicBezTo>
                  <a:close/>
                </a:path>
              </a:pathLst>
            </a:custGeom>
            <a:solidFill>
              <a:srgbClr val="DB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972;p79">
              <a:extLst>
                <a:ext uri="{FF2B5EF4-FFF2-40B4-BE49-F238E27FC236}">
                  <a16:creationId xmlns:a16="http://schemas.microsoft.com/office/drawing/2014/main" id="{0D804D90-B991-0148-8C11-3ED863A794AA}"/>
                </a:ext>
              </a:extLst>
            </p:cNvPr>
            <p:cNvSpPr/>
            <p:nvPr/>
          </p:nvSpPr>
          <p:spPr>
            <a:xfrm>
              <a:off x="771825" y="1944250"/>
              <a:ext cx="4675" cy="6675"/>
            </a:xfrm>
            <a:custGeom>
              <a:avLst/>
              <a:gdLst/>
              <a:ahLst/>
              <a:cxnLst/>
              <a:rect l="l" t="t" r="r" b="b"/>
              <a:pathLst>
                <a:path w="187" h="267" extrusionOk="0">
                  <a:moveTo>
                    <a:pt x="94" y="1"/>
                  </a:moveTo>
                  <a:cubicBezTo>
                    <a:pt x="41" y="1"/>
                    <a:pt x="1" y="54"/>
                    <a:pt x="1" y="120"/>
                  </a:cubicBezTo>
                  <a:cubicBezTo>
                    <a:pt x="1" y="200"/>
                    <a:pt x="41" y="253"/>
                    <a:pt x="81" y="267"/>
                  </a:cubicBezTo>
                  <a:cubicBezTo>
                    <a:pt x="134" y="267"/>
                    <a:pt x="174" y="200"/>
                    <a:pt x="174" y="134"/>
                  </a:cubicBezTo>
                  <a:cubicBezTo>
                    <a:pt x="187" y="54"/>
                    <a:pt x="147" y="1"/>
                    <a:pt x="94" y="1"/>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973;p79">
              <a:extLst>
                <a:ext uri="{FF2B5EF4-FFF2-40B4-BE49-F238E27FC236}">
                  <a16:creationId xmlns:a16="http://schemas.microsoft.com/office/drawing/2014/main" id="{B7508451-D12B-8543-94CA-F69D026C342B}"/>
                </a:ext>
              </a:extLst>
            </p:cNvPr>
            <p:cNvSpPr/>
            <p:nvPr/>
          </p:nvSpPr>
          <p:spPr>
            <a:xfrm>
              <a:off x="784800" y="1944575"/>
              <a:ext cx="4675" cy="6675"/>
            </a:xfrm>
            <a:custGeom>
              <a:avLst/>
              <a:gdLst/>
              <a:ahLst/>
              <a:cxnLst/>
              <a:rect l="l" t="t" r="r" b="b"/>
              <a:pathLst>
                <a:path w="187" h="267" extrusionOk="0">
                  <a:moveTo>
                    <a:pt x="93" y="1"/>
                  </a:moveTo>
                  <a:cubicBezTo>
                    <a:pt x="53" y="1"/>
                    <a:pt x="14" y="54"/>
                    <a:pt x="0" y="134"/>
                  </a:cubicBezTo>
                  <a:cubicBezTo>
                    <a:pt x="0" y="200"/>
                    <a:pt x="40" y="267"/>
                    <a:pt x="93" y="267"/>
                  </a:cubicBezTo>
                  <a:cubicBezTo>
                    <a:pt x="146" y="267"/>
                    <a:pt x="186" y="214"/>
                    <a:pt x="186" y="134"/>
                  </a:cubicBezTo>
                  <a:cubicBezTo>
                    <a:pt x="186" y="67"/>
                    <a:pt x="146" y="1"/>
                    <a:pt x="93" y="1"/>
                  </a:cubicBezTo>
                  <a:close/>
                </a:path>
              </a:pathLst>
            </a:custGeom>
            <a:solidFill>
              <a:srgbClr val="44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974;p79">
              <a:extLst>
                <a:ext uri="{FF2B5EF4-FFF2-40B4-BE49-F238E27FC236}">
                  <a16:creationId xmlns:a16="http://schemas.microsoft.com/office/drawing/2014/main" id="{755768CF-415D-BB4A-8D02-DCE0A8A865A6}"/>
                </a:ext>
              </a:extLst>
            </p:cNvPr>
            <p:cNvSpPr/>
            <p:nvPr/>
          </p:nvSpPr>
          <p:spPr>
            <a:xfrm>
              <a:off x="768175" y="1937600"/>
              <a:ext cx="10325" cy="3025"/>
            </a:xfrm>
            <a:custGeom>
              <a:avLst/>
              <a:gdLst/>
              <a:ahLst/>
              <a:cxnLst/>
              <a:rect l="l" t="t" r="r" b="b"/>
              <a:pathLst>
                <a:path w="413" h="121" fill="none" extrusionOk="0">
                  <a:moveTo>
                    <a:pt x="1" y="81"/>
                  </a:moveTo>
                  <a:cubicBezTo>
                    <a:pt x="1" y="81"/>
                    <a:pt x="160" y="1"/>
                    <a:pt x="413" y="120"/>
                  </a:cubicBezTo>
                </a:path>
              </a:pathLst>
            </a:custGeom>
            <a:noFill/>
            <a:ln w="3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975;p79">
              <a:extLst>
                <a:ext uri="{FF2B5EF4-FFF2-40B4-BE49-F238E27FC236}">
                  <a16:creationId xmlns:a16="http://schemas.microsoft.com/office/drawing/2014/main" id="{BF7057BB-A685-554D-B9EC-038A86E03236}"/>
                </a:ext>
              </a:extLst>
            </p:cNvPr>
            <p:cNvSpPr/>
            <p:nvPr/>
          </p:nvSpPr>
          <p:spPr>
            <a:xfrm>
              <a:off x="784450" y="1939600"/>
              <a:ext cx="8025" cy="2675"/>
            </a:xfrm>
            <a:custGeom>
              <a:avLst/>
              <a:gdLst/>
              <a:ahLst/>
              <a:cxnLst/>
              <a:rect l="l" t="t" r="r" b="b"/>
              <a:pathLst>
                <a:path w="321" h="107" fill="none" extrusionOk="0">
                  <a:moveTo>
                    <a:pt x="1" y="80"/>
                  </a:moveTo>
                  <a:cubicBezTo>
                    <a:pt x="1" y="80"/>
                    <a:pt x="107" y="1"/>
                    <a:pt x="320" y="107"/>
                  </a:cubicBezTo>
                </a:path>
              </a:pathLst>
            </a:custGeom>
            <a:noFill/>
            <a:ln w="3000" cap="flat" cmpd="sng">
              <a:solidFill>
                <a:srgbClr val="444444"/>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976;p79">
              <a:extLst>
                <a:ext uri="{FF2B5EF4-FFF2-40B4-BE49-F238E27FC236}">
                  <a16:creationId xmlns:a16="http://schemas.microsoft.com/office/drawing/2014/main" id="{6B9F6042-5C55-D044-8467-BC91F450CFE8}"/>
                </a:ext>
              </a:extLst>
            </p:cNvPr>
            <p:cNvSpPr/>
            <p:nvPr/>
          </p:nvSpPr>
          <p:spPr>
            <a:xfrm>
              <a:off x="779800" y="1949250"/>
              <a:ext cx="5675" cy="11975"/>
            </a:xfrm>
            <a:custGeom>
              <a:avLst/>
              <a:gdLst/>
              <a:ahLst/>
              <a:cxnLst/>
              <a:rect l="l" t="t" r="r" b="b"/>
              <a:pathLst>
                <a:path w="227" h="479" fill="none" extrusionOk="0">
                  <a:moveTo>
                    <a:pt x="81" y="0"/>
                  </a:moveTo>
                  <a:lnTo>
                    <a:pt x="81" y="253"/>
                  </a:lnTo>
                  <a:cubicBezTo>
                    <a:pt x="81" y="253"/>
                    <a:pt x="227" y="359"/>
                    <a:pt x="187" y="412"/>
                  </a:cubicBezTo>
                  <a:cubicBezTo>
                    <a:pt x="147" y="479"/>
                    <a:pt x="1" y="465"/>
                    <a:pt x="1" y="465"/>
                  </a:cubicBezTo>
                </a:path>
              </a:pathLst>
            </a:custGeom>
            <a:noFill/>
            <a:ln w="2000" cap="flat" cmpd="sng">
              <a:solidFill>
                <a:srgbClr val="F76868"/>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977;p79">
              <a:extLst>
                <a:ext uri="{FF2B5EF4-FFF2-40B4-BE49-F238E27FC236}">
                  <a16:creationId xmlns:a16="http://schemas.microsoft.com/office/drawing/2014/main" id="{CAB7B1AA-B68E-A642-8247-9E33EBF6C151}"/>
                </a:ext>
              </a:extLst>
            </p:cNvPr>
            <p:cNvSpPr/>
            <p:nvPr/>
          </p:nvSpPr>
          <p:spPr>
            <a:xfrm>
              <a:off x="767175" y="1965525"/>
              <a:ext cx="17650" cy="2675"/>
            </a:xfrm>
            <a:custGeom>
              <a:avLst/>
              <a:gdLst/>
              <a:ahLst/>
              <a:cxnLst/>
              <a:rect l="l" t="t" r="r" b="b"/>
              <a:pathLst>
                <a:path w="706" h="107" fill="none" extrusionOk="0">
                  <a:moveTo>
                    <a:pt x="705" y="54"/>
                  </a:moveTo>
                  <a:cubicBezTo>
                    <a:pt x="705" y="54"/>
                    <a:pt x="346" y="107"/>
                    <a:pt x="1" y="0"/>
                  </a:cubicBezTo>
                </a:path>
              </a:pathLst>
            </a:custGeom>
            <a:noFill/>
            <a:ln w="2000" cap="flat" cmpd="sng">
              <a:solidFill>
                <a:srgbClr val="F76868"/>
              </a:solidFill>
              <a:prstDash val="solid"/>
              <a:miter lim="132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516;p71">
            <a:extLst>
              <a:ext uri="{FF2B5EF4-FFF2-40B4-BE49-F238E27FC236}">
                <a16:creationId xmlns:a16="http://schemas.microsoft.com/office/drawing/2014/main" id="{3BDE6676-6E98-254F-9CA2-E010E26B0CF0}"/>
              </a:ext>
            </a:extLst>
          </p:cNvPr>
          <p:cNvSpPr txBox="1"/>
          <p:nvPr/>
        </p:nvSpPr>
        <p:spPr>
          <a:xfrm>
            <a:off x="3029600" y="3805525"/>
            <a:ext cx="3927076" cy="759628"/>
          </a:xfrm>
          <a:prstGeom prst="rect">
            <a:avLst/>
          </a:prstGeom>
          <a:noFill/>
          <a:ln w="19050">
            <a:solidFill>
              <a:schemeClr val="tx1"/>
            </a:solidFill>
          </a:ln>
        </p:spPr>
        <p:txBody>
          <a:bodyPr spcFirstLastPara="1" wrap="square" lIns="91425" tIns="91425" rIns="91425" bIns="91425" anchor="ctr" anchorCtr="0">
            <a:noAutofit/>
          </a:bodyPr>
          <a:lstStyle/>
          <a:p>
            <a:pPr algn="ctr"/>
            <a:endParaRPr lang="en-US" sz="1600" dirty="0">
              <a:solidFill>
                <a:schemeClr val="dk2"/>
              </a:solidFill>
              <a:latin typeface="Open Sans"/>
              <a:ea typeface="Open Sans"/>
              <a:cs typeface="Open Sans"/>
            </a:endParaRPr>
          </a:p>
          <a:p>
            <a:pPr algn="ctr"/>
            <a:endParaRPr lang="en-US" sz="1600" dirty="0">
              <a:solidFill>
                <a:schemeClr val="dk2"/>
              </a:solidFill>
              <a:latin typeface="Open Sans"/>
              <a:ea typeface="Open Sans"/>
              <a:cs typeface="Open Sans"/>
            </a:endParaRPr>
          </a:p>
          <a:p>
            <a:pPr algn="ctr"/>
            <a:r>
              <a:rPr lang="en-US" sz="1600" dirty="0">
                <a:solidFill>
                  <a:schemeClr val="dk2"/>
                </a:solidFill>
                <a:latin typeface="Open Sans"/>
                <a:ea typeface="Open Sans"/>
                <a:cs typeface="Open Sans"/>
              </a:rPr>
              <a:t>Assumptions and information obtained from external sources</a:t>
            </a:r>
          </a:p>
          <a:p>
            <a:br>
              <a:rPr lang="en-US" sz="1600" dirty="0"/>
            </a:br>
            <a:endParaRPr sz="1600" dirty="0">
              <a:solidFill>
                <a:schemeClr val="dk2"/>
              </a:solidFill>
              <a:latin typeface="Open Sans"/>
              <a:ea typeface="Open Sans"/>
              <a:cs typeface="Open Sans"/>
              <a:sym typeface="Open Sans"/>
            </a:endParaRPr>
          </a:p>
        </p:txBody>
      </p:sp>
    </p:spTree>
    <p:extLst>
      <p:ext uri="{BB962C8B-B14F-4D97-AF65-F5344CB8AC3E}">
        <p14:creationId xmlns:p14="http://schemas.microsoft.com/office/powerpoint/2010/main" val="3975944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750FD-836D-CF47-AF53-E3EC5D52B2C2}"/>
              </a:ext>
            </a:extLst>
          </p:cNvPr>
          <p:cNvSpPr>
            <a:spLocks noGrp="1"/>
          </p:cNvSpPr>
          <p:nvPr>
            <p:ph type="title"/>
          </p:nvPr>
        </p:nvSpPr>
        <p:spPr/>
        <p:txBody>
          <a:bodyPr/>
          <a:lstStyle/>
          <a:p>
            <a:r>
              <a:rPr lang="en-MX" dirty="0"/>
              <a:t>SEASONALITY</a:t>
            </a:r>
          </a:p>
        </p:txBody>
      </p:sp>
      <p:sp>
        <p:nvSpPr>
          <p:cNvPr id="4" name="Google Shape;1516;p71">
            <a:extLst>
              <a:ext uri="{FF2B5EF4-FFF2-40B4-BE49-F238E27FC236}">
                <a16:creationId xmlns:a16="http://schemas.microsoft.com/office/drawing/2014/main" id="{A7E7507D-C8FB-1B4D-B76D-47CC35B90F05}"/>
              </a:ext>
            </a:extLst>
          </p:cNvPr>
          <p:cNvSpPr txBox="1"/>
          <p:nvPr/>
        </p:nvSpPr>
        <p:spPr>
          <a:xfrm>
            <a:off x="1913548" y="4125775"/>
            <a:ext cx="5316904" cy="759628"/>
          </a:xfrm>
          <a:prstGeom prst="rect">
            <a:avLst/>
          </a:prstGeom>
          <a:noFill/>
          <a:ln w="19050">
            <a:solidFill>
              <a:schemeClr val="tx1"/>
            </a:solidFill>
          </a:ln>
        </p:spPr>
        <p:txBody>
          <a:bodyPr spcFirstLastPara="1" wrap="square" lIns="91425" tIns="91425" rIns="91425" bIns="91425" anchor="ctr" anchorCtr="0">
            <a:noAutofit/>
          </a:bodyPr>
          <a:lstStyle/>
          <a:p>
            <a:pPr algn="ctr"/>
            <a:endParaRPr lang="en-US" sz="1600" dirty="0">
              <a:solidFill>
                <a:schemeClr val="dk2"/>
              </a:solidFill>
              <a:latin typeface="Open Sans"/>
              <a:ea typeface="Open Sans"/>
              <a:cs typeface="Open Sans"/>
            </a:endParaRPr>
          </a:p>
          <a:p>
            <a:pPr algn="ctr"/>
            <a:endParaRPr lang="en-US" sz="1600" dirty="0">
              <a:solidFill>
                <a:schemeClr val="dk2"/>
              </a:solidFill>
              <a:latin typeface="Open Sans"/>
              <a:ea typeface="Open Sans"/>
              <a:cs typeface="Open Sans"/>
            </a:endParaRPr>
          </a:p>
          <a:p>
            <a:pPr algn="ctr"/>
            <a:r>
              <a:rPr lang="en-US" sz="1600" dirty="0">
                <a:solidFill>
                  <a:schemeClr val="dk2"/>
                </a:solidFill>
                <a:latin typeface="Open Sans"/>
                <a:ea typeface="Open Sans"/>
                <a:cs typeface="Open Sans"/>
              </a:rPr>
              <a:t>Higher sales projected from march to June, and </a:t>
            </a:r>
            <a:r>
              <a:rPr lang="en-US" sz="1600">
                <a:solidFill>
                  <a:schemeClr val="dk2"/>
                </a:solidFill>
                <a:latin typeface="Open Sans"/>
                <a:ea typeface="Open Sans"/>
                <a:cs typeface="Open Sans"/>
              </a:rPr>
              <a:t>on October due </a:t>
            </a:r>
            <a:r>
              <a:rPr lang="en-US" sz="1600" dirty="0">
                <a:solidFill>
                  <a:schemeClr val="dk2"/>
                </a:solidFill>
                <a:latin typeface="Open Sans"/>
                <a:ea typeface="Open Sans"/>
                <a:cs typeface="Open Sans"/>
              </a:rPr>
              <a:t>to COVID – 19.</a:t>
            </a:r>
          </a:p>
          <a:p>
            <a:br>
              <a:rPr lang="en-US" sz="1600" dirty="0"/>
            </a:br>
            <a:endParaRPr sz="1600" dirty="0">
              <a:solidFill>
                <a:schemeClr val="dk2"/>
              </a:solidFill>
              <a:latin typeface="Open Sans"/>
              <a:ea typeface="Open Sans"/>
              <a:cs typeface="Open Sans"/>
              <a:sym typeface="Open Sans"/>
            </a:endParaRPr>
          </a:p>
        </p:txBody>
      </p:sp>
      <p:graphicFrame>
        <p:nvGraphicFramePr>
          <p:cNvPr id="5" name="Chart 4">
            <a:extLst>
              <a:ext uri="{FF2B5EF4-FFF2-40B4-BE49-F238E27FC236}">
                <a16:creationId xmlns:a16="http://schemas.microsoft.com/office/drawing/2014/main" id="{B78A62B9-0BAB-CB4E-936A-257201BF9FC8}"/>
              </a:ext>
            </a:extLst>
          </p:cNvPr>
          <p:cNvGraphicFramePr>
            <a:graphicFrameLocks/>
          </p:cNvGraphicFramePr>
          <p:nvPr/>
        </p:nvGraphicFramePr>
        <p:xfrm>
          <a:off x="2266741" y="1243134"/>
          <a:ext cx="4610518" cy="265723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930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44"/>
          <p:cNvSpPr/>
          <p:nvPr/>
        </p:nvSpPr>
        <p:spPr>
          <a:xfrm rot="10800000">
            <a:off x="-14724" y="1993876"/>
            <a:ext cx="4499700" cy="284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4"/>
          <p:cNvSpPr/>
          <p:nvPr/>
        </p:nvSpPr>
        <p:spPr>
          <a:xfrm rot="-8006723">
            <a:off x="8605072" y="3427927"/>
            <a:ext cx="203297" cy="206473"/>
          </a:xfrm>
          <a:prstGeom prst="roundRect">
            <a:avLst>
              <a:gd name="adj" fmla="val 746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4"/>
          <p:cNvSpPr/>
          <p:nvPr/>
        </p:nvSpPr>
        <p:spPr>
          <a:xfrm rot="10800000">
            <a:off x="6957971" y="3362280"/>
            <a:ext cx="1748700" cy="283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4"/>
          <p:cNvSpPr/>
          <p:nvPr/>
        </p:nvSpPr>
        <p:spPr>
          <a:xfrm rot="10800000">
            <a:off x="2490955" y="1993954"/>
            <a:ext cx="4807111" cy="1654033"/>
          </a:xfrm>
          <a:custGeom>
            <a:avLst/>
            <a:gdLst/>
            <a:ahLst/>
            <a:cxnLst/>
            <a:rect l="l" t="t" r="r" b="b"/>
            <a:pathLst>
              <a:path w="16926" h="6699" extrusionOk="0">
                <a:moveTo>
                  <a:pt x="16347" y="6698"/>
                </a:moveTo>
                <a:lnTo>
                  <a:pt x="2044" y="6698"/>
                </a:lnTo>
                <a:lnTo>
                  <a:pt x="2044" y="6698"/>
                </a:lnTo>
                <a:cubicBezTo>
                  <a:pt x="917" y="6698"/>
                  <a:pt x="0" y="5782"/>
                  <a:pt x="0" y="4655"/>
                </a:cubicBezTo>
                <a:lnTo>
                  <a:pt x="0" y="4655"/>
                </a:lnTo>
                <a:cubicBezTo>
                  <a:pt x="0" y="3528"/>
                  <a:pt x="917" y="2611"/>
                  <a:pt x="2044" y="2611"/>
                </a:cubicBezTo>
                <a:lnTo>
                  <a:pt x="15041" y="2611"/>
                </a:lnTo>
                <a:lnTo>
                  <a:pt x="15041" y="2611"/>
                </a:lnTo>
                <a:cubicBezTo>
                  <a:pt x="15442" y="2611"/>
                  <a:pt x="15769" y="2285"/>
                  <a:pt x="15769" y="1884"/>
                </a:cubicBezTo>
                <a:lnTo>
                  <a:pt x="15769" y="1884"/>
                </a:lnTo>
                <a:cubicBezTo>
                  <a:pt x="15769" y="1482"/>
                  <a:pt x="15442" y="1156"/>
                  <a:pt x="15041" y="1156"/>
                </a:cubicBezTo>
                <a:lnTo>
                  <a:pt x="578" y="1156"/>
                </a:lnTo>
                <a:lnTo>
                  <a:pt x="578" y="0"/>
                </a:lnTo>
                <a:lnTo>
                  <a:pt x="15041" y="0"/>
                </a:lnTo>
                <a:lnTo>
                  <a:pt x="15041" y="0"/>
                </a:lnTo>
                <a:cubicBezTo>
                  <a:pt x="16080" y="0"/>
                  <a:pt x="16925" y="845"/>
                  <a:pt x="16925" y="1884"/>
                </a:cubicBezTo>
                <a:lnTo>
                  <a:pt x="16925" y="1884"/>
                </a:lnTo>
                <a:cubicBezTo>
                  <a:pt x="16925" y="2922"/>
                  <a:pt x="16080" y="3768"/>
                  <a:pt x="15041" y="3768"/>
                </a:cubicBezTo>
                <a:lnTo>
                  <a:pt x="2044" y="3768"/>
                </a:lnTo>
                <a:lnTo>
                  <a:pt x="2044" y="3768"/>
                </a:lnTo>
                <a:cubicBezTo>
                  <a:pt x="1554" y="3768"/>
                  <a:pt x="1156" y="4166"/>
                  <a:pt x="1156" y="4655"/>
                </a:cubicBezTo>
                <a:lnTo>
                  <a:pt x="1156" y="4655"/>
                </a:lnTo>
                <a:cubicBezTo>
                  <a:pt x="1156" y="5144"/>
                  <a:pt x="1554" y="5542"/>
                  <a:pt x="2044" y="5542"/>
                </a:cubicBezTo>
                <a:lnTo>
                  <a:pt x="16347" y="5542"/>
                </a:lnTo>
                <a:lnTo>
                  <a:pt x="16347" y="6698"/>
                </a:lnTo>
              </a:path>
            </a:pathLst>
          </a:custGeom>
          <a:solidFill>
            <a:schemeClr val="dk2"/>
          </a:solidFill>
          <a:ln>
            <a:noFill/>
          </a:ln>
        </p:spPr>
        <p:txBody>
          <a:bodyPr spcFirstLastPara="1" wrap="square" lIns="34300" tIns="17150" rIns="34300" bIns="17150" anchor="ctr" anchorCtr="0">
            <a:noAutofit/>
          </a:bodyPr>
          <a:lstStyle/>
          <a:p>
            <a:pPr marL="0" marR="0" lvl="0" indent="0" algn="l" rtl="0">
              <a:spcBef>
                <a:spcPts val="0"/>
              </a:spcBef>
              <a:spcAft>
                <a:spcPts val="0"/>
              </a:spcAft>
              <a:buNone/>
            </a:pPr>
            <a:endParaRPr sz="2400">
              <a:solidFill>
                <a:schemeClr val="dk1"/>
              </a:solidFill>
              <a:latin typeface="Lato Light"/>
              <a:ea typeface="Lato Light"/>
              <a:cs typeface="Lato Light"/>
              <a:sym typeface="Lato Light"/>
            </a:endParaRPr>
          </a:p>
        </p:txBody>
      </p:sp>
      <p:sp>
        <p:nvSpPr>
          <p:cNvPr id="579" name="Google Shape;579;p44"/>
          <p:cNvSpPr/>
          <p:nvPr/>
        </p:nvSpPr>
        <p:spPr>
          <a:xfrm>
            <a:off x="-67075" y="2144276"/>
            <a:ext cx="8743450" cy="1372050"/>
          </a:xfrm>
          <a:custGeom>
            <a:avLst/>
            <a:gdLst/>
            <a:ahLst/>
            <a:cxnLst/>
            <a:rect l="l" t="t" r="r" b="b"/>
            <a:pathLst>
              <a:path w="349738" h="54882" extrusionOk="0">
                <a:moveTo>
                  <a:pt x="349738" y="54882"/>
                </a:moveTo>
                <a:lnTo>
                  <a:pt x="121884" y="54882"/>
                </a:lnTo>
                <a:lnTo>
                  <a:pt x="114443" y="50918"/>
                </a:lnTo>
                <a:lnTo>
                  <a:pt x="110723" y="46649"/>
                </a:lnTo>
                <a:lnTo>
                  <a:pt x="108243" y="39332"/>
                </a:lnTo>
                <a:lnTo>
                  <a:pt x="109483" y="34759"/>
                </a:lnTo>
                <a:lnTo>
                  <a:pt x="114133" y="30185"/>
                </a:lnTo>
                <a:lnTo>
                  <a:pt x="120023" y="28661"/>
                </a:lnTo>
                <a:lnTo>
                  <a:pt x="125603" y="27746"/>
                </a:lnTo>
                <a:lnTo>
                  <a:pt x="277197" y="27746"/>
                </a:lnTo>
                <a:lnTo>
                  <a:pt x="283707" y="25002"/>
                </a:lnTo>
                <a:lnTo>
                  <a:pt x="287737" y="18294"/>
                </a:lnTo>
                <a:lnTo>
                  <a:pt x="287737" y="10366"/>
                </a:lnTo>
                <a:lnTo>
                  <a:pt x="284327" y="3964"/>
                </a:lnTo>
                <a:lnTo>
                  <a:pt x="277507" y="0"/>
                </a:lnTo>
                <a:lnTo>
                  <a:pt x="22681" y="0"/>
                </a:lnTo>
                <a:lnTo>
                  <a:pt x="0" y="147"/>
                </a:lnTo>
              </a:path>
            </a:pathLst>
          </a:custGeom>
          <a:noFill/>
          <a:ln w="28575" cap="flat" cmpd="sng">
            <a:solidFill>
              <a:schemeClr val="lt1"/>
            </a:solidFill>
            <a:prstDash val="dash"/>
            <a:round/>
            <a:headEnd type="none" w="med" len="med"/>
            <a:tailEnd type="none" w="med" len="med"/>
          </a:ln>
        </p:spPr>
      </p:sp>
      <p:sp>
        <p:nvSpPr>
          <p:cNvPr id="582" name="Google Shape;582;p44"/>
          <p:cNvSpPr txBox="1">
            <a:spLocks noGrp="1"/>
          </p:cNvSpPr>
          <p:nvPr>
            <p:ph type="title"/>
          </p:nvPr>
        </p:nvSpPr>
        <p:spPr>
          <a:xfrm>
            <a:off x="713100" y="263482"/>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LOGISTICS PLAN</a:t>
            </a:r>
            <a:endParaRPr dirty="0"/>
          </a:p>
        </p:txBody>
      </p:sp>
      <p:sp>
        <p:nvSpPr>
          <p:cNvPr id="583" name="Google Shape;583;p44"/>
          <p:cNvSpPr txBox="1"/>
          <p:nvPr/>
        </p:nvSpPr>
        <p:spPr>
          <a:xfrm>
            <a:off x="1207857" y="1445419"/>
            <a:ext cx="1225200" cy="2193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1800" b="1" dirty="0">
                <a:solidFill>
                  <a:schemeClr val="lt2"/>
                </a:solidFill>
                <a:latin typeface="Open Sans"/>
                <a:ea typeface="Open Sans"/>
                <a:cs typeface="Open Sans"/>
                <a:sym typeface="Open Sans"/>
              </a:rPr>
              <a:t>AMAZON</a:t>
            </a:r>
            <a:endParaRPr sz="1100" b="1" dirty="0">
              <a:solidFill>
                <a:schemeClr val="lt2"/>
              </a:solidFill>
              <a:latin typeface="Open Sans"/>
              <a:ea typeface="Open Sans"/>
              <a:cs typeface="Open Sans"/>
              <a:sym typeface="Open Sans"/>
            </a:endParaRPr>
          </a:p>
        </p:txBody>
      </p:sp>
      <p:sp>
        <p:nvSpPr>
          <p:cNvPr id="589" name="Google Shape;589;p44"/>
          <p:cNvSpPr txBox="1"/>
          <p:nvPr/>
        </p:nvSpPr>
        <p:spPr>
          <a:xfrm>
            <a:off x="4259710" y="1395553"/>
            <a:ext cx="1472875" cy="229104"/>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1800" b="1" dirty="0">
                <a:solidFill>
                  <a:schemeClr val="accent5"/>
                </a:solidFill>
                <a:latin typeface="Open Sans"/>
                <a:ea typeface="Open Sans"/>
                <a:cs typeface="Open Sans"/>
                <a:sym typeface="Open Sans"/>
              </a:rPr>
              <a:t>INSTAGRAM</a:t>
            </a:r>
            <a:endParaRPr sz="1100" b="1" dirty="0">
              <a:solidFill>
                <a:schemeClr val="accent5"/>
              </a:solidFill>
              <a:latin typeface="Open Sans"/>
              <a:ea typeface="Open Sans"/>
              <a:cs typeface="Open Sans"/>
              <a:sym typeface="Open Sans"/>
            </a:endParaRPr>
          </a:p>
        </p:txBody>
      </p:sp>
      <p:sp>
        <p:nvSpPr>
          <p:cNvPr id="591" name="Google Shape;591;p44"/>
          <p:cNvSpPr/>
          <p:nvPr/>
        </p:nvSpPr>
        <p:spPr>
          <a:xfrm rot="10800000">
            <a:off x="4981741" y="2005366"/>
            <a:ext cx="20769" cy="61002"/>
          </a:xfrm>
          <a:custGeom>
            <a:avLst/>
            <a:gdLst/>
            <a:ahLst/>
            <a:cxnLst/>
            <a:rect l="l" t="t" r="r" b="b"/>
            <a:pathLst>
              <a:path w="726" h="2144" extrusionOk="0">
                <a:moveTo>
                  <a:pt x="379" y="1"/>
                </a:moveTo>
                <a:cubicBezTo>
                  <a:pt x="158" y="1"/>
                  <a:pt x="1" y="159"/>
                  <a:pt x="1" y="379"/>
                </a:cubicBezTo>
                <a:lnTo>
                  <a:pt x="1" y="1797"/>
                </a:lnTo>
                <a:cubicBezTo>
                  <a:pt x="1" y="1986"/>
                  <a:pt x="158" y="2143"/>
                  <a:pt x="379" y="2143"/>
                </a:cubicBezTo>
                <a:cubicBezTo>
                  <a:pt x="568" y="2143"/>
                  <a:pt x="725" y="1986"/>
                  <a:pt x="725" y="1797"/>
                </a:cubicBezTo>
                <a:lnTo>
                  <a:pt x="725" y="379"/>
                </a:lnTo>
                <a:cubicBezTo>
                  <a:pt x="725" y="159"/>
                  <a:pt x="568" y="1"/>
                  <a:pt x="3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4"/>
          <p:cNvSpPr/>
          <p:nvPr/>
        </p:nvSpPr>
        <p:spPr>
          <a:xfrm rot="10800000">
            <a:off x="4484963" y="1773500"/>
            <a:ext cx="772794" cy="768471"/>
          </a:xfrm>
          <a:custGeom>
            <a:avLst/>
            <a:gdLst/>
            <a:ahLst/>
            <a:cxnLst/>
            <a:rect l="l" t="t" r="r" b="b"/>
            <a:pathLst>
              <a:path w="2723" h="2723" extrusionOk="0">
                <a:moveTo>
                  <a:pt x="2722" y="1360"/>
                </a:moveTo>
                <a:lnTo>
                  <a:pt x="2722" y="1360"/>
                </a:lnTo>
                <a:cubicBezTo>
                  <a:pt x="2722" y="608"/>
                  <a:pt x="2112" y="0"/>
                  <a:pt x="1362" y="0"/>
                </a:cubicBezTo>
                <a:lnTo>
                  <a:pt x="1362" y="0"/>
                </a:lnTo>
                <a:cubicBezTo>
                  <a:pt x="610" y="0"/>
                  <a:pt x="0" y="608"/>
                  <a:pt x="0" y="1360"/>
                </a:cubicBezTo>
                <a:lnTo>
                  <a:pt x="0" y="1360"/>
                </a:lnTo>
                <a:cubicBezTo>
                  <a:pt x="0" y="2112"/>
                  <a:pt x="610" y="2722"/>
                  <a:pt x="1362" y="2722"/>
                </a:cubicBezTo>
                <a:lnTo>
                  <a:pt x="1362" y="2722"/>
                </a:lnTo>
                <a:cubicBezTo>
                  <a:pt x="2112" y="2722"/>
                  <a:pt x="2722" y="2112"/>
                  <a:pt x="2722" y="1360"/>
                </a:cubicBezTo>
              </a:path>
            </a:pathLst>
          </a:custGeom>
          <a:solidFill>
            <a:schemeClr val="dk2"/>
          </a:solidFill>
          <a:ln>
            <a:noFill/>
          </a:ln>
        </p:spPr>
        <p:txBody>
          <a:bodyPr spcFirstLastPara="1" wrap="square" lIns="34300" tIns="17150" rIns="34300" bIns="17150" anchor="ctr" anchorCtr="0">
            <a:noAutofit/>
          </a:bodyPr>
          <a:lstStyle/>
          <a:p>
            <a:pPr marL="0" marR="0" lvl="0" indent="0" algn="l" rtl="0">
              <a:spcBef>
                <a:spcPts val="0"/>
              </a:spcBef>
              <a:spcAft>
                <a:spcPts val="0"/>
              </a:spcAft>
              <a:buNone/>
            </a:pPr>
            <a:endParaRPr sz="2400">
              <a:solidFill>
                <a:schemeClr val="dk1"/>
              </a:solidFill>
              <a:latin typeface="Lato Light"/>
              <a:ea typeface="Lato Light"/>
              <a:cs typeface="Lato Light"/>
              <a:sym typeface="Lato Light"/>
            </a:endParaRPr>
          </a:p>
        </p:txBody>
      </p:sp>
      <p:sp>
        <p:nvSpPr>
          <p:cNvPr id="597" name="Google Shape;597;p44"/>
          <p:cNvSpPr/>
          <p:nvPr/>
        </p:nvSpPr>
        <p:spPr>
          <a:xfrm rot="10800000">
            <a:off x="1434065" y="1773500"/>
            <a:ext cx="772794" cy="768471"/>
          </a:xfrm>
          <a:custGeom>
            <a:avLst/>
            <a:gdLst/>
            <a:ahLst/>
            <a:cxnLst/>
            <a:rect l="l" t="t" r="r" b="b"/>
            <a:pathLst>
              <a:path w="2723" h="2723" extrusionOk="0">
                <a:moveTo>
                  <a:pt x="2722" y="1360"/>
                </a:moveTo>
                <a:lnTo>
                  <a:pt x="2722" y="1360"/>
                </a:lnTo>
                <a:cubicBezTo>
                  <a:pt x="2722" y="608"/>
                  <a:pt x="2112" y="0"/>
                  <a:pt x="1362" y="0"/>
                </a:cubicBezTo>
                <a:lnTo>
                  <a:pt x="1362" y="0"/>
                </a:lnTo>
                <a:cubicBezTo>
                  <a:pt x="610" y="0"/>
                  <a:pt x="0" y="608"/>
                  <a:pt x="0" y="1360"/>
                </a:cubicBezTo>
                <a:lnTo>
                  <a:pt x="0" y="1360"/>
                </a:lnTo>
                <a:cubicBezTo>
                  <a:pt x="0" y="2112"/>
                  <a:pt x="610" y="2722"/>
                  <a:pt x="1362" y="2722"/>
                </a:cubicBezTo>
                <a:lnTo>
                  <a:pt x="1362" y="2722"/>
                </a:lnTo>
                <a:cubicBezTo>
                  <a:pt x="2112" y="2722"/>
                  <a:pt x="2722" y="2112"/>
                  <a:pt x="2722" y="1360"/>
                </a:cubicBezTo>
              </a:path>
            </a:pathLst>
          </a:custGeom>
          <a:solidFill>
            <a:schemeClr val="dk2"/>
          </a:solidFill>
          <a:ln>
            <a:noFill/>
          </a:ln>
        </p:spPr>
        <p:txBody>
          <a:bodyPr spcFirstLastPara="1" wrap="square" lIns="34300" tIns="17150" rIns="34300" bIns="17150" anchor="ctr" anchorCtr="0">
            <a:noAutofit/>
          </a:bodyPr>
          <a:lstStyle/>
          <a:p>
            <a:pPr marL="0" marR="0" lvl="0" indent="0" algn="l" rtl="0">
              <a:spcBef>
                <a:spcPts val="0"/>
              </a:spcBef>
              <a:spcAft>
                <a:spcPts val="0"/>
              </a:spcAft>
              <a:buNone/>
            </a:pPr>
            <a:endParaRPr sz="2400">
              <a:solidFill>
                <a:schemeClr val="dk1"/>
              </a:solidFill>
              <a:latin typeface="Lato Light"/>
              <a:ea typeface="Lato Light"/>
              <a:cs typeface="Lato Light"/>
              <a:sym typeface="Lato Light"/>
            </a:endParaRPr>
          </a:p>
        </p:txBody>
      </p:sp>
      <p:sp>
        <p:nvSpPr>
          <p:cNvPr id="600" name="Google Shape;600;p44"/>
          <p:cNvSpPr/>
          <p:nvPr/>
        </p:nvSpPr>
        <p:spPr>
          <a:xfrm flipH="1">
            <a:off x="4525126" y="1813323"/>
            <a:ext cx="692482" cy="688797"/>
          </a:xfrm>
          <a:custGeom>
            <a:avLst/>
            <a:gdLst/>
            <a:ahLst/>
            <a:cxnLst/>
            <a:rect l="l" t="t" r="r" b="b"/>
            <a:pathLst>
              <a:path w="2124" h="2123" extrusionOk="0">
                <a:moveTo>
                  <a:pt x="2123" y="1061"/>
                </a:moveTo>
                <a:lnTo>
                  <a:pt x="2123" y="1061"/>
                </a:lnTo>
                <a:cubicBezTo>
                  <a:pt x="2123" y="475"/>
                  <a:pt x="1648" y="0"/>
                  <a:pt x="1061" y="0"/>
                </a:cubicBezTo>
                <a:lnTo>
                  <a:pt x="1061" y="0"/>
                </a:lnTo>
                <a:cubicBezTo>
                  <a:pt x="475" y="0"/>
                  <a:pt x="0" y="475"/>
                  <a:pt x="0" y="1061"/>
                </a:cubicBezTo>
                <a:lnTo>
                  <a:pt x="0" y="1061"/>
                </a:lnTo>
                <a:cubicBezTo>
                  <a:pt x="0" y="1647"/>
                  <a:pt x="475" y="2122"/>
                  <a:pt x="1061" y="2122"/>
                </a:cubicBezTo>
                <a:lnTo>
                  <a:pt x="1061" y="2122"/>
                </a:lnTo>
                <a:cubicBezTo>
                  <a:pt x="1648" y="2122"/>
                  <a:pt x="2123" y="1647"/>
                  <a:pt x="2123" y="1061"/>
                </a:cubicBezTo>
              </a:path>
            </a:pathLst>
          </a:custGeom>
          <a:solidFill>
            <a:schemeClr val="lt1"/>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2100" b="1" dirty="0">
                <a:solidFill>
                  <a:schemeClr val="dk2"/>
                </a:solidFill>
                <a:latin typeface="Lato"/>
                <a:ea typeface="Lato"/>
                <a:cs typeface="Lato"/>
                <a:sym typeface="Lato"/>
              </a:rPr>
              <a:t>35%</a:t>
            </a:r>
            <a:endParaRPr sz="2100" b="1" dirty="0">
              <a:solidFill>
                <a:schemeClr val="dk2"/>
              </a:solidFill>
              <a:latin typeface="Lato"/>
              <a:ea typeface="Lato"/>
              <a:cs typeface="Lato"/>
              <a:sym typeface="Lato"/>
            </a:endParaRPr>
          </a:p>
        </p:txBody>
      </p:sp>
      <p:sp>
        <p:nvSpPr>
          <p:cNvPr id="601" name="Google Shape;601;p44"/>
          <p:cNvSpPr/>
          <p:nvPr/>
        </p:nvSpPr>
        <p:spPr>
          <a:xfrm flipH="1">
            <a:off x="1474216" y="1813323"/>
            <a:ext cx="692482" cy="688797"/>
          </a:xfrm>
          <a:custGeom>
            <a:avLst/>
            <a:gdLst/>
            <a:ahLst/>
            <a:cxnLst/>
            <a:rect l="l" t="t" r="r" b="b"/>
            <a:pathLst>
              <a:path w="2124" h="2123" extrusionOk="0">
                <a:moveTo>
                  <a:pt x="2123" y="1061"/>
                </a:moveTo>
                <a:lnTo>
                  <a:pt x="2123" y="1061"/>
                </a:lnTo>
                <a:cubicBezTo>
                  <a:pt x="2123" y="475"/>
                  <a:pt x="1648" y="0"/>
                  <a:pt x="1061" y="0"/>
                </a:cubicBezTo>
                <a:lnTo>
                  <a:pt x="1061" y="0"/>
                </a:lnTo>
                <a:cubicBezTo>
                  <a:pt x="475" y="0"/>
                  <a:pt x="0" y="475"/>
                  <a:pt x="0" y="1061"/>
                </a:cubicBezTo>
                <a:lnTo>
                  <a:pt x="0" y="1061"/>
                </a:lnTo>
                <a:cubicBezTo>
                  <a:pt x="0" y="1647"/>
                  <a:pt x="475" y="2122"/>
                  <a:pt x="1061" y="2122"/>
                </a:cubicBezTo>
                <a:lnTo>
                  <a:pt x="1061" y="2122"/>
                </a:lnTo>
                <a:cubicBezTo>
                  <a:pt x="1648" y="2122"/>
                  <a:pt x="2123" y="1647"/>
                  <a:pt x="2123" y="1061"/>
                </a:cubicBezTo>
              </a:path>
            </a:pathLst>
          </a:custGeom>
          <a:solidFill>
            <a:schemeClr val="lt1"/>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2100" b="1" dirty="0">
                <a:solidFill>
                  <a:schemeClr val="dk2"/>
                </a:solidFill>
                <a:latin typeface="Lato"/>
                <a:ea typeface="Lato"/>
                <a:cs typeface="Lato"/>
                <a:sym typeface="Lato"/>
              </a:rPr>
              <a:t>65%</a:t>
            </a:r>
            <a:endParaRPr sz="2100" b="1" dirty="0">
              <a:solidFill>
                <a:schemeClr val="dk2"/>
              </a:solidFill>
              <a:latin typeface="Lato"/>
              <a:ea typeface="Lato"/>
              <a:cs typeface="Lato"/>
              <a:sym typeface="Lato"/>
            </a:endParaRPr>
          </a:p>
        </p:txBody>
      </p:sp>
      <p:sp>
        <p:nvSpPr>
          <p:cNvPr id="29" name="Google Shape;1516;p71">
            <a:extLst>
              <a:ext uri="{FF2B5EF4-FFF2-40B4-BE49-F238E27FC236}">
                <a16:creationId xmlns:a16="http://schemas.microsoft.com/office/drawing/2014/main" id="{79DB4401-56E8-F041-9DA5-6894B5DD8C3C}"/>
              </a:ext>
            </a:extLst>
          </p:cNvPr>
          <p:cNvSpPr txBox="1"/>
          <p:nvPr/>
        </p:nvSpPr>
        <p:spPr>
          <a:xfrm>
            <a:off x="1641067" y="4104456"/>
            <a:ext cx="5316904" cy="759628"/>
          </a:xfrm>
          <a:prstGeom prst="rect">
            <a:avLst/>
          </a:prstGeom>
          <a:noFill/>
          <a:ln w="19050">
            <a:solidFill>
              <a:schemeClr val="tx1"/>
            </a:solidFill>
          </a:ln>
        </p:spPr>
        <p:txBody>
          <a:bodyPr spcFirstLastPara="1" wrap="square" lIns="91425" tIns="91425" rIns="91425" bIns="91425" anchor="ctr" anchorCtr="0">
            <a:noAutofit/>
          </a:bodyPr>
          <a:lstStyle/>
          <a:p>
            <a:pPr algn="ctr"/>
            <a:endParaRPr lang="en-US" sz="1600" dirty="0">
              <a:solidFill>
                <a:schemeClr val="dk2"/>
              </a:solidFill>
              <a:latin typeface="Open Sans"/>
              <a:ea typeface="Open Sans"/>
              <a:cs typeface="Open Sans"/>
            </a:endParaRPr>
          </a:p>
          <a:p>
            <a:pPr algn="ctr"/>
            <a:endParaRPr lang="en-US" sz="1600" dirty="0">
              <a:solidFill>
                <a:schemeClr val="dk2"/>
              </a:solidFill>
              <a:latin typeface="Open Sans"/>
              <a:ea typeface="Open Sans"/>
              <a:cs typeface="Open Sans"/>
            </a:endParaRPr>
          </a:p>
          <a:p>
            <a:pPr algn="ctr"/>
            <a:r>
              <a:rPr lang="en-US" sz="1600" dirty="0">
                <a:solidFill>
                  <a:schemeClr val="dk2"/>
                </a:solidFill>
                <a:latin typeface="Open Sans"/>
                <a:ea typeface="Open Sans"/>
                <a:cs typeface="Open Sans"/>
              </a:rPr>
              <a:t>We seek to reach our clients massively through the internet.</a:t>
            </a:r>
          </a:p>
          <a:p>
            <a:br>
              <a:rPr lang="en-US" sz="1600" dirty="0"/>
            </a:br>
            <a:endParaRPr sz="1600" dirty="0">
              <a:solidFill>
                <a:schemeClr val="dk2"/>
              </a:solidFill>
              <a:latin typeface="Open Sans"/>
              <a:ea typeface="Open Sans"/>
              <a:cs typeface="Open Sans"/>
              <a:sym typeface="Open Sans"/>
            </a:endParaRPr>
          </a:p>
        </p:txBody>
      </p:sp>
    </p:spTree>
    <p:extLst>
      <p:ext uri="{BB962C8B-B14F-4D97-AF65-F5344CB8AC3E}">
        <p14:creationId xmlns:p14="http://schemas.microsoft.com/office/powerpoint/2010/main" val="13928545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8"/>
          <p:cNvSpPr txBox="1">
            <a:spLocks noGrp="1"/>
          </p:cNvSpPr>
          <p:nvPr>
            <p:ph type="title" idx="2"/>
          </p:nvPr>
        </p:nvSpPr>
        <p:spPr>
          <a:xfrm>
            <a:off x="2307300" y="1106125"/>
            <a:ext cx="4529400" cy="167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04</a:t>
            </a:r>
            <a:endParaRPr dirty="0"/>
          </a:p>
        </p:txBody>
      </p:sp>
      <p:sp>
        <p:nvSpPr>
          <p:cNvPr id="361" name="Google Shape;361;p38"/>
          <p:cNvSpPr txBox="1">
            <a:spLocks noGrp="1"/>
          </p:cNvSpPr>
          <p:nvPr>
            <p:ph type="title"/>
          </p:nvPr>
        </p:nvSpPr>
        <p:spPr>
          <a:xfrm>
            <a:off x="1789200" y="2777991"/>
            <a:ext cx="5565600" cy="63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THE STAFF</a:t>
            </a:r>
            <a:endParaRPr dirty="0"/>
          </a:p>
        </p:txBody>
      </p:sp>
    </p:spTree>
    <p:extLst>
      <p:ext uri="{BB962C8B-B14F-4D97-AF65-F5344CB8AC3E}">
        <p14:creationId xmlns:p14="http://schemas.microsoft.com/office/powerpoint/2010/main" val="17216245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23AF8BE-000C-9949-8830-B87EFC40F166}"/>
              </a:ext>
            </a:extLst>
          </p:cNvPr>
          <p:cNvSpPr>
            <a:spLocks noGrp="1"/>
          </p:cNvSpPr>
          <p:nvPr>
            <p:ph type="title"/>
          </p:nvPr>
        </p:nvSpPr>
        <p:spPr/>
        <p:txBody>
          <a:bodyPr/>
          <a:lstStyle/>
          <a:p>
            <a:r>
              <a:rPr lang="en-MX" dirty="0"/>
              <a:t>ORGANIZATIONAL PLAN</a:t>
            </a:r>
          </a:p>
        </p:txBody>
      </p:sp>
      <p:pic>
        <p:nvPicPr>
          <p:cNvPr id="2" name="Picture 1">
            <a:extLst>
              <a:ext uri="{FF2B5EF4-FFF2-40B4-BE49-F238E27FC236}">
                <a16:creationId xmlns:a16="http://schemas.microsoft.com/office/drawing/2014/main" id="{961C3D56-7449-464C-85FD-43E0FC84A580}"/>
              </a:ext>
            </a:extLst>
          </p:cNvPr>
          <p:cNvPicPr>
            <a:picLocks noChangeAspect="1"/>
          </p:cNvPicPr>
          <p:nvPr/>
        </p:nvPicPr>
        <p:blipFill>
          <a:blip r:embed="rId2"/>
          <a:stretch>
            <a:fillRect/>
          </a:stretch>
        </p:blipFill>
        <p:spPr>
          <a:xfrm>
            <a:off x="806450" y="1229438"/>
            <a:ext cx="7531100" cy="3225800"/>
          </a:xfrm>
          <a:prstGeom prst="rect">
            <a:avLst/>
          </a:prstGeom>
        </p:spPr>
      </p:pic>
    </p:spTree>
    <p:extLst>
      <p:ext uri="{BB962C8B-B14F-4D97-AF65-F5344CB8AC3E}">
        <p14:creationId xmlns:p14="http://schemas.microsoft.com/office/powerpoint/2010/main" val="2415328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54"/>
          <p:cNvSpPr/>
          <p:nvPr/>
        </p:nvSpPr>
        <p:spPr>
          <a:xfrm>
            <a:off x="439616" y="1617390"/>
            <a:ext cx="3987913" cy="1301656"/>
          </a:xfrm>
          <a:prstGeom prst="roundRect">
            <a:avLst>
              <a:gd name="adj" fmla="val 33947"/>
            </a:avLst>
          </a:prstGeom>
          <a:solidFill>
            <a:schemeClr val="accent3"/>
          </a:solidFill>
          <a:ln>
            <a:noFill/>
          </a:ln>
        </p:spPr>
        <p:txBody>
          <a:bodyPr spcFirstLastPara="1" wrap="square" lIns="640075" tIns="91425" rIns="640075" bIns="91425" anchor="ctr" anchorCtr="0">
            <a:noAutofit/>
          </a:bodyPr>
          <a:lstStyle/>
          <a:p>
            <a:pPr lvl="0" algn="just"/>
            <a:r>
              <a:rPr lang="en-US" sz="1200" dirty="0">
                <a:latin typeface="Open Sans"/>
                <a:ea typeface="Open Sans"/>
                <a:cs typeface="Open Sans"/>
                <a:sym typeface="Open Sans"/>
              </a:rPr>
              <a:t>- Defines organizational objectives. </a:t>
            </a:r>
          </a:p>
          <a:p>
            <a:pPr lvl="0" algn="just"/>
            <a:r>
              <a:rPr lang="en-US" sz="1200" dirty="0">
                <a:latin typeface="Open Sans"/>
                <a:ea typeface="Open Sans"/>
                <a:cs typeface="Open Sans"/>
                <a:sym typeface="Open Sans"/>
              </a:rPr>
              <a:t>- Plans the growth of the company.</a:t>
            </a:r>
          </a:p>
          <a:p>
            <a:pPr lvl="0" algn="just"/>
            <a:r>
              <a:rPr lang="en-US" sz="1200" dirty="0">
                <a:latin typeface="Open Sans"/>
                <a:ea typeface="Open Sans"/>
                <a:cs typeface="Open Sans"/>
                <a:sym typeface="Open Sans"/>
              </a:rPr>
              <a:t>- Presents the financial statements, budget and work programs. </a:t>
            </a:r>
          </a:p>
        </p:txBody>
      </p:sp>
      <p:sp>
        <p:nvSpPr>
          <p:cNvPr id="916" name="Google Shape;916;p54"/>
          <p:cNvSpPr/>
          <p:nvPr/>
        </p:nvSpPr>
        <p:spPr>
          <a:xfrm>
            <a:off x="4718423" y="3532448"/>
            <a:ext cx="3987910" cy="990200"/>
          </a:xfrm>
          <a:prstGeom prst="roundRect">
            <a:avLst>
              <a:gd name="adj" fmla="val 33947"/>
            </a:avLst>
          </a:prstGeom>
          <a:solidFill>
            <a:schemeClr val="accent3"/>
          </a:solidFill>
          <a:ln>
            <a:noFill/>
          </a:ln>
        </p:spPr>
        <p:txBody>
          <a:bodyPr spcFirstLastPara="1" wrap="square" lIns="640075" tIns="91425" rIns="640075" bIns="91425" anchor="ctr" anchorCtr="0">
            <a:noAutofit/>
          </a:bodyPr>
          <a:lstStyle/>
          <a:p>
            <a:pPr marL="0" lvl="0" indent="0" algn="ctr" rtl="0">
              <a:lnSpc>
                <a:spcPct val="100000"/>
              </a:lnSpc>
              <a:spcBef>
                <a:spcPts val="0"/>
              </a:spcBef>
              <a:spcAft>
                <a:spcPts val="0"/>
              </a:spcAft>
              <a:buNone/>
            </a:pPr>
            <a:r>
              <a:rPr lang="en" sz="1200" dirty="0">
                <a:latin typeface="Open Sans"/>
                <a:ea typeface="Open Sans"/>
                <a:cs typeface="Open Sans"/>
                <a:sym typeface="Open Sans"/>
              </a:rPr>
              <a:t>$20,000</a:t>
            </a:r>
            <a:endParaRPr sz="1200" dirty="0">
              <a:latin typeface="Open Sans"/>
              <a:ea typeface="Open Sans"/>
              <a:cs typeface="Open Sans"/>
              <a:sym typeface="Open Sans"/>
            </a:endParaRPr>
          </a:p>
        </p:txBody>
      </p:sp>
      <p:sp>
        <p:nvSpPr>
          <p:cNvPr id="917" name="Google Shape;917;p54"/>
          <p:cNvSpPr/>
          <p:nvPr/>
        </p:nvSpPr>
        <p:spPr>
          <a:xfrm>
            <a:off x="4572000" y="1616244"/>
            <a:ext cx="4273061" cy="1250047"/>
          </a:xfrm>
          <a:prstGeom prst="roundRect">
            <a:avLst>
              <a:gd name="adj" fmla="val 33947"/>
            </a:avLst>
          </a:prstGeom>
          <a:solidFill>
            <a:schemeClr val="accent3"/>
          </a:solidFill>
          <a:ln>
            <a:noFill/>
          </a:ln>
        </p:spPr>
        <p:txBody>
          <a:bodyPr spcFirstLastPara="1" wrap="square" lIns="640075" tIns="91425" rIns="640075" bIns="91425" anchor="ctr" anchorCtr="0">
            <a:noAutofit/>
          </a:bodyPr>
          <a:lstStyle/>
          <a:p>
            <a:pPr lvl="0" algn="just"/>
            <a:endParaRPr lang="en-US" sz="1200" dirty="0">
              <a:latin typeface="Open Sans"/>
              <a:ea typeface="Open Sans"/>
              <a:cs typeface="Open Sans"/>
              <a:sym typeface="Open Sans"/>
            </a:endParaRPr>
          </a:p>
          <a:p>
            <a:pPr lvl="0" algn="just"/>
            <a:r>
              <a:rPr lang="en-US" sz="1200" dirty="0">
                <a:latin typeface="Open Sans"/>
                <a:ea typeface="Open Sans"/>
                <a:cs typeface="Open Sans"/>
                <a:sym typeface="Open Sans"/>
              </a:rPr>
              <a:t>- Caring leader and confident decisions maker. </a:t>
            </a:r>
          </a:p>
          <a:p>
            <a:pPr lvl="0" algn="just"/>
            <a:r>
              <a:rPr lang="en-US" sz="1200" dirty="0">
                <a:latin typeface="Open Sans"/>
                <a:ea typeface="Open Sans"/>
                <a:cs typeface="Open Sans"/>
                <a:sym typeface="Open Sans"/>
              </a:rPr>
              <a:t>- Helps employees develop. </a:t>
            </a:r>
          </a:p>
          <a:p>
            <a:pPr lvl="0" algn="just"/>
            <a:r>
              <a:rPr lang="en-US" sz="1200" dirty="0">
                <a:latin typeface="Open Sans"/>
                <a:ea typeface="Open Sans"/>
                <a:cs typeface="Open Sans"/>
                <a:sym typeface="Open Sans"/>
              </a:rPr>
              <a:t>- Makes sure that our benefits increase.</a:t>
            </a:r>
          </a:p>
          <a:p>
            <a:pPr marL="0" lvl="0" indent="0" algn="just" rtl="0">
              <a:lnSpc>
                <a:spcPct val="100000"/>
              </a:lnSpc>
              <a:spcBef>
                <a:spcPts val="0"/>
              </a:spcBef>
              <a:spcAft>
                <a:spcPts val="0"/>
              </a:spcAft>
              <a:buNone/>
            </a:pPr>
            <a:endParaRPr sz="1200" dirty="0">
              <a:latin typeface="Open Sans"/>
              <a:ea typeface="Open Sans"/>
              <a:cs typeface="Open Sans"/>
              <a:sym typeface="Open Sans"/>
            </a:endParaRPr>
          </a:p>
        </p:txBody>
      </p:sp>
      <p:sp>
        <p:nvSpPr>
          <p:cNvPr id="918" name="Google Shape;918;p54"/>
          <p:cNvSpPr/>
          <p:nvPr/>
        </p:nvSpPr>
        <p:spPr>
          <a:xfrm>
            <a:off x="437667" y="3580948"/>
            <a:ext cx="3987912" cy="941700"/>
          </a:xfrm>
          <a:prstGeom prst="roundRect">
            <a:avLst>
              <a:gd name="adj" fmla="val 33947"/>
            </a:avLst>
          </a:prstGeom>
          <a:solidFill>
            <a:schemeClr val="accent3"/>
          </a:solidFill>
          <a:ln>
            <a:noFill/>
          </a:ln>
        </p:spPr>
        <p:txBody>
          <a:bodyPr spcFirstLastPara="1" wrap="square" lIns="640075" tIns="91425" rIns="640075" bIns="91425" anchor="ctr" anchorCtr="0">
            <a:noAutofit/>
          </a:bodyPr>
          <a:lstStyle/>
          <a:p>
            <a:pPr lvl="0" algn="ctr"/>
            <a:r>
              <a:rPr lang="en-US" sz="1200" dirty="0">
                <a:latin typeface="Open Sans"/>
                <a:ea typeface="Open Sans"/>
                <a:cs typeface="Open Sans"/>
                <a:sym typeface="Open Sans"/>
              </a:rPr>
              <a:t>The heads of Administration and Finance, Operations and Marketing report to the General Manager.</a:t>
            </a:r>
          </a:p>
        </p:txBody>
      </p:sp>
      <p:sp>
        <p:nvSpPr>
          <p:cNvPr id="919" name="Google Shape;919;p54"/>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GENERAL MANAGER</a:t>
            </a:r>
            <a:endParaRPr dirty="0"/>
          </a:p>
        </p:txBody>
      </p:sp>
      <p:sp>
        <p:nvSpPr>
          <p:cNvPr id="922" name="Google Shape;922;p54"/>
          <p:cNvSpPr/>
          <p:nvPr/>
        </p:nvSpPr>
        <p:spPr>
          <a:xfrm>
            <a:off x="437666" y="1193410"/>
            <a:ext cx="3989863" cy="319763"/>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b="1" dirty="0">
                <a:solidFill>
                  <a:schemeClr val="lt1"/>
                </a:solidFill>
                <a:latin typeface="Open Sans"/>
                <a:ea typeface="Open Sans"/>
                <a:cs typeface="Open Sans"/>
                <a:sym typeface="Open Sans"/>
              </a:rPr>
              <a:t>JOB DESCRIPTION</a:t>
            </a:r>
            <a:endParaRPr b="1" dirty="0">
              <a:solidFill>
                <a:schemeClr val="lt1"/>
              </a:solidFill>
              <a:latin typeface="Open Sans"/>
              <a:ea typeface="Open Sans"/>
              <a:cs typeface="Open Sans"/>
              <a:sym typeface="Open Sans"/>
            </a:endParaRPr>
          </a:p>
        </p:txBody>
      </p:sp>
      <p:sp>
        <p:nvSpPr>
          <p:cNvPr id="923" name="Google Shape;923;p54"/>
          <p:cNvSpPr/>
          <p:nvPr/>
        </p:nvSpPr>
        <p:spPr>
          <a:xfrm>
            <a:off x="4572001" y="1212294"/>
            <a:ext cx="4273060" cy="319763"/>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b="1" dirty="0">
                <a:solidFill>
                  <a:schemeClr val="lt1"/>
                </a:solidFill>
                <a:latin typeface="Open Sans"/>
                <a:ea typeface="Open Sans"/>
                <a:cs typeface="Open Sans"/>
                <a:sym typeface="Open Sans"/>
              </a:rPr>
              <a:t>RESPONSIBILITES</a:t>
            </a:r>
            <a:endParaRPr b="1" dirty="0">
              <a:solidFill>
                <a:schemeClr val="lt1"/>
              </a:solidFill>
              <a:latin typeface="Open Sans"/>
              <a:ea typeface="Open Sans"/>
              <a:cs typeface="Open Sans"/>
              <a:sym typeface="Open Sans"/>
            </a:endParaRPr>
          </a:p>
        </p:txBody>
      </p:sp>
      <p:sp>
        <p:nvSpPr>
          <p:cNvPr id="925" name="Google Shape;925;p54"/>
          <p:cNvSpPr/>
          <p:nvPr/>
        </p:nvSpPr>
        <p:spPr>
          <a:xfrm>
            <a:off x="437667" y="3211148"/>
            <a:ext cx="3987912" cy="253662"/>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b="1" dirty="0">
                <a:solidFill>
                  <a:schemeClr val="lt1"/>
                </a:solidFill>
                <a:latin typeface="Open Sans"/>
                <a:ea typeface="Open Sans"/>
                <a:cs typeface="Open Sans"/>
                <a:sym typeface="Open Sans"/>
              </a:rPr>
              <a:t>AUTHORITY</a:t>
            </a:r>
            <a:endParaRPr b="1" dirty="0">
              <a:solidFill>
                <a:schemeClr val="lt1"/>
              </a:solidFill>
              <a:latin typeface="Open Sans"/>
              <a:ea typeface="Open Sans"/>
              <a:cs typeface="Open Sans"/>
              <a:sym typeface="Open Sans"/>
            </a:endParaRPr>
          </a:p>
        </p:txBody>
      </p:sp>
      <p:sp>
        <p:nvSpPr>
          <p:cNvPr id="926" name="Google Shape;926;p54"/>
          <p:cNvSpPr/>
          <p:nvPr/>
        </p:nvSpPr>
        <p:spPr>
          <a:xfrm>
            <a:off x="4718423" y="3143510"/>
            <a:ext cx="3987910" cy="3213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b="1" dirty="0">
                <a:solidFill>
                  <a:schemeClr val="lt1"/>
                </a:solidFill>
                <a:latin typeface="Open Sans"/>
                <a:ea typeface="Open Sans"/>
                <a:cs typeface="Open Sans"/>
                <a:sym typeface="Open Sans"/>
              </a:rPr>
              <a:t>SALARY</a:t>
            </a:r>
            <a:endParaRPr b="1" dirty="0">
              <a:solidFill>
                <a:schemeClr val="lt1"/>
              </a:solidFill>
              <a:latin typeface="Open Sans"/>
              <a:ea typeface="Open Sans"/>
              <a:cs typeface="Open Sans"/>
              <a:sym typeface="Open Sans"/>
            </a:endParaRPr>
          </a:p>
        </p:txBody>
      </p:sp>
    </p:spTree>
    <p:extLst>
      <p:ext uri="{BB962C8B-B14F-4D97-AF65-F5344CB8AC3E}">
        <p14:creationId xmlns:p14="http://schemas.microsoft.com/office/powerpoint/2010/main" val="210539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8"/>
          <p:cNvSpPr txBox="1">
            <a:spLocks noGrp="1"/>
          </p:cNvSpPr>
          <p:nvPr>
            <p:ph type="title" idx="2"/>
          </p:nvPr>
        </p:nvSpPr>
        <p:spPr>
          <a:xfrm>
            <a:off x="2307300" y="1106125"/>
            <a:ext cx="4529400" cy="167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361" name="Google Shape;361;p38"/>
          <p:cNvSpPr txBox="1">
            <a:spLocks noGrp="1"/>
          </p:cNvSpPr>
          <p:nvPr>
            <p:ph type="title"/>
          </p:nvPr>
        </p:nvSpPr>
        <p:spPr>
          <a:xfrm>
            <a:off x="1789200" y="2777991"/>
            <a:ext cx="5565600" cy="63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THE COMPANY</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54"/>
          <p:cNvSpPr/>
          <p:nvPr/>
        </p:nvSpPr>
        <p:spPr>
          <a:xfrm>
            <a:off x="439616" y="1617390"/>
            <a:ext cx="3987913" cy="1301656"/>
          </a:xfrm>
          <a:prstGeom prst="roundRect">
            <a:avLst>
              <a:gd name="adj" fmla="val 33947"/>
            </a:avLst>
          </a:prstGeom>
          <a:solidFill>
            <a:schemeClr val="accent3"/>
          </a:solidFill>
          <a:ln>
            <a:noFill/>
          </a:ln>
        </p:spPr>
        <p:txBody>
          <a:bodyPr spcFirstLastPara="1" wrap="square" lIns="640075" tIns="91425" rIns="640075" bIns="91425" anchor="ctr" anchorCtr="0">
            <a:noAutofit/>
          </a:bodyPr>
          <a:lstStyle/>
          <a:p>
            <a:pPr lvl="0" algn="just"/>
            <a:endParaRPr lang="en-US" sz="1200" dirty="0">
              <a:latin typeface="Open Sans"/>
              <a:ea typeface="Open Sans"/>
              <a:cs typeface="Open Sans"/>
              <a:sym typeface="Open Sans"/>
            </a:endParaRPr>
          </a:p>
          <a:p>
            <a:pPr lvl="0" algn="just"/>
            <a:endParaRPr lang="en-US" sz="1200" dirty="0">
              <a:latin typeface="Open Sans"/>
              <a:ea typeface="Open Sans"/>
              <a:cs typeface="Open Sans"/>
              <a:sym typeface="Open Sans"/>
            </a:endParaRPr>
          </a:p>
          <a:p>
            <a:pPr lvl="0" algn="just"/>
            <a:r>
              <a:rPr lang="en-US" sz="1200" dirty="0">
                <a:latin typeface="Open Sans"/>
                <a:ea typeface="Open Sans"/>
                <a:cs typeface="Open Sans"/>
                <a:sym typeface="Open Sans"/>
              </a:rPr>
              <a:t>- Professional in charge of keeping the accounts of the company. </a:t>
            </a:r>
          </a:p>
          <a:p>
            <a:pPr lvl="0" algn="just"/>
            <a:r>
              <a:rPr lang="en-US" sz="1200" dirty="0">
                <a:latin typeface="Open Sans"/>
                <a:ea typeface="Open Sans"/>
                <a:cs typeface="Open Sans"/>
                <a:sym typeface="Open Sans"/>
              </a:rPr>
              <a:t>- Measure and analyze the economic situation with the objective of improving the management.</a:t>
            </a:r>
          </a:p>
          <a:p>
            <a:pPr lvl="0" algn="just"/>
            <a:endParaRPr lang="en-US" sz="1200" dirty="0">
              <a:latin typeface="Open Sans"/>
              <a:ea typeface="Open Sans"/>
              <a:cs typeface="Open Sans"/>
              <a:sym typeface="Open Sans"/>
            </a:endParaRPr>
          </a:p>
          <a:p>
            <a:pPr lvl="0" algn="just"/>
            <a:endParaRPr lang="en-US" sz="1200" dirty="0">
              <a:latin typeface="Open Sans"/>
              <a:ea typeface="Open Sans"/>
              <a:cs typeface="Open Sans"/>
              <a:sym typeface="Open Sans"/>
            </a:endParaRPr>
          </a:p>
        </p:txBody>
      </p:sp>
      <p:sp>
        <p:nvSpPr>
          <p:cNvPr id="916" name="Google Shape;916;p54"/>
          <p:cNvSpPr/>
          <p:nvPr/>
        </p:nvSpPr>
        <p:spPr>
          <a:xfrm>
            <a:off x="4718423" y="3532448"/>
            <a:ext cx="3987910" cy="990200"/>
          </a:xfrm>
          <a:prstGeom prst="roundRect">
            <a:avLst>
              <a:gd name="adj" fmla="val 33947"/>
            </a:avLst>
          </a:prstGeom>
          <a:solidFill>
            <a:schemeClr val="accent3"/>
          </a:solidFill>
          <a:ln>
            <a:noFill/>
          </a:ln>
        </p:spPr>
        <p:txBody>
          <a:bodyPr spcFirstLastPara="1" wrap="square" lIns="640075" tIns="91425" rIns="640075" bIns="91425" anchor="ctr" anchorCtr="0">
            <a:noAutofit/>
          </a:bodyPr>
          <a:lstStyle/>
          <a:p>
            <a:pPr marL="0" lvl="0" indent="0" algn="ctr" rtl="0">
              <a:lnSpc>
                <a:spcPct val="100000"/>
              </a:lnSpc>
              <a:spcBef>
                <a:spcPts val="0"/>
              </a:spcBef>
              <a:spcAft>
                <a:spcPts val="0"/>
              </a:spcAft>
              <a:buNone/>
            </a:pPr>
            <a:r>
              <a:rPr lang="en" sz="1200" dirty="0">
                <a:latin typeface="Open Sans"/>
                <a:ea typeface="Open Sans"/>
                <a:cs typeface="Open Sans"/>
                <a:sym typeface="Open Sans"/>
              </a:rPr>
              <a:t>$8,000</a:t>
            </a:r>
            <a:endParaRPr sz="1200" dirty="0">
              <a:latin typeface="Open Sans"/>
              <a:ea typeface="Open Sans"/>
              <a:cs typeface="Open Sans"/>
              <a:sym typeface="Open Sans"/>
            </a:endParaRPr>
          </a:p>
        </p:txBody>
      </p:sp>
      <p:sp>
        <p:nvSpPr>
          <p:cNvPr id="917" name="Google Shape;917;p54"/>
          <p:cNvSpPr/>
          <p:nvPr/>
        </p:nvSpPr>
        <p:spPr>
          <a:xfrm>
            <a:off x="4572000" y="1616244"/>
            <a:ext cx="4273061" cy="1250047"/>
          </a:xfrm>
          <a:prstGeom prst="roundRect">
            <a:avLst>
              <a:gd name="adj" fmla="val 33947"/>
            </a:avLst>
          </a:prstGeom>
          <a:solidFill>
            <a:schemeClr val="accent3"/>
          </a:solidFill>
          <a:ln>
            <a:noFill/>
          </a:ln>
        </p:spPr>
        <p:txBody>
          <a:bodyPr spcFirstLastPara="1" wrap="square" lIns="640075" tIns="91425" rIns="640075" bIns="91425" anchor="ctr" anchorCtr="0">
            <a:noAutofit/>
          </a:bodyPr>
          <a:lstStyle/>
          <a:p>
            <a:pPr lvl="0" algn="just"/>
            <a:endParaRPr lang="en-US" sz="1200" dirty="0">
              <a:latin typeface="Open Sans"/>
              <a:ea typeface="Open Sans"/>
              <a:cs typeface="Open Sans"/>
              <a:sym typeface="Open Sans"/>
            </a:endParaRPr>
          </a:p>
          <a:p>
            <a:pPr lvl="0" algn="just"/>
            <a:endParaRPr lang="en-US" sz="1200" dirty="0">
              <a:latin typeface="Open Sans"/>
              <a:ea typeface="Open Sans"/>
              <a:cs typeface="Open Sans"/>
              <a:sym typeface="Open Sans"/>
            </a:endParaRPr>
          </a:p>
          <a:p>
            <a:pPr lvl="0" algn="just"/>
            <a:r>
              <a:rPr lang="en-US" sz="1200" dirty="0">
                <a:latin typeface="Open Sans"/>
                <a:ea typeface="Open Sans"/>
                <a:cs typeface="Open Sans"/>
                <a:sym typeface="Open Sans"/>
              </a:rPr>
              <a:t>- Review the accounting books of the clients.</a:t>
            </a:r>
          </a:p>
          <a:p>
            <a:pPr lvl="0" algn="just"/>
            <a:r>
              <a:rPr lang="en-US" sz="1200" dirty="0">
                <a:latin typeface="Open Sans"/>
                <a:ea typeface="Open Sans"/>
                <a:cs typeface="Open Sans"/>
                <a:sym typeface="Open Sans"/>
              </a:rPr>
              <a:t>- Analyze earnings and expenses.</a:t>
            </a:r>
          </a:p>
          <a:p>
            <a:pPr lvl="0" algn="just"/>
            <a:r>
              <a:rPr lang="en-US" sz="1200" dirty="0">
                <a:latin typeface="Open Sans"/>
                <a:ea typeface="Open Sans"/>
                <a:cs typeface="Open Sans"/>
                <a:sym typeface="Open Sans"/>
              </a:rPr>
              <a:t>- Prepare the balance sheet of the financial books, and write reports on the financial status.</a:t>
            </a:r>
          </a:p>
          <a:p>
            <a:pPr lvl="0" algn="just"/>
            <a:endParaRPr lang="en-US" sz="1200" dirty="0">
              <a:latin typeface="Open Sans"/>
              <a:ea typeface="Open Sans"/>
              <a:cs typeface="Open Sans"/>
              <a:sym typeface="Open Sans"/>
            </a:endParaRPr>
          </a:p>
          <a:p>
            <a:pPr marL="0" lvl="0" indent="0" algn="just" rtl="0">
              <a:lnSpc>
                <a:spcPct val="100000"/>
              </a:lnSpc>
              <a:spcBef>
                <a:spcPts val="0"/>
              </a:spcBef>
              <a:spcAft>
                <a:spcPts val="0"/>
              </a:spcAft>
              <a:buNone/>
            </a:pPr>
            <a:endParaRPr sz="1200" dirty="0">
              <a:latin typeface="Open Sans"/>
              <a:ea typeface="Open Sans"/>
              <a:cs typeface="Open Sans"/>
              <a:sym typeface="Open Sans"/>
            </a:endParaRPr>
          </a:p>
        </p:txBody>
      </p:sp>
      <p:sp>
        <p:nvSpPr>
          <p:cNvPr id="918" name="Google Shape;918;p54"/>
          <p:cNvSpPr/>
          <p:nvPr/>
        </p:nvSpPr>
        <p:spPr>
          <a:xfrm>
            <a:off x="437667" y="3580948"/>
            <a:ext cx="3987912" cy="941700"/>
          </a:xfrm>
          <a:prstGeom prst="roundRect">
            <a:avLst>
              <a:gd name="adj" fmla="val 33947"/>
            </a:avLst>
          </a:prstGeom>
          <a:solidFill>
            <a:schemeClr val="accent3"/>
          </a:solidFill>
          <a:ln>
            <a:noFill/>
          </a:ln>
        </p:spPr>
        <p:txBody>
          <a:bodyPr spcFirstLastPara="1" wrap="square" lIns="640075" tIns="91425" rIns="640075" bIns="91425" anchor="ctr" anchorCtr="0">
            <a:noAutofit/>
          </a:bodyPr>
          <a:lstStyle/>
          <a:p>
            <a:pPr lvl="0" algn="ctr"/>
            <a:endParaRPr lang="en-US" sz="1200" dirty="0">
              <a:latin typeface="Open Sans"/>
              <a:ea typeface="Open Sans"/>
              <a:cs typeface="Open Sans"/>
              <a:sym typeface="Open Sans"/>
            </a:endParaRPr>
          </a:p>
          <a:p>
            <a:pPr lvl="0" algn="ctr"/>
            <a:r>
              <a:rPr lang="en-US" sz="1200" dirty="0">
                <a:latin typeface="Open Sans"/>
                <a:ea typeface="Open Sans"/>
                <a:cs typeface="Open Sans"/>
                <a:sym typeface="Open Sans"/>
              </a:rPr>
              <a:t>Reports to the head of administration and finance.</a:t>
            </a:r>
          </a:p>
          <a:p>
            <a:pPr lvl="0" algn="ctr"/>
            <a:endParaRPr lang="en-US" sz="1200" dirty="0">
              <a:latin typeface="Open Sans"/>
              <a:ea typeface="Open Sans"/>
              <a:cs typeface="Open Sans"/>
              <a:sym typeface="Open Sans"/>
            </a:endParaRPr>
          </a:p>
        </p:txBody>
      </p:sp>
      <p:sp>
        <p:nvSpPr>
          <p:cNvPr id="919" name="Google Shape;919;p54"/>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ACCOUNTING AND LEGAL CONSULTANT</a:t>
            </a:r>
            <a:endParaRPr dirty="0"/>
          </a:p>
        </p:txBody>
      </p:sp>
      <p:sp>
        <p:nvSpPr>
          <p:cNvPr id="922" name="Google Shape;922;p54"/>
          <p:cNvSpPr/>
          <p:nvPr/>
        </p:nvSpPr>
        <p:spPr>
          <a:xfrm>
            <a:off x="437666" y="1193410"/>
            <a:ext cx="3989863" cy="319763"/>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b="1" dirty="0">
                <a:solidFill>
                  <a:schemeClr val="lt1"/>
                </a:solidFill>
                <a:latin typeface="Open Sans"/>
                <a:ea typeface="Open Sans"/>
                <a:cs typeface="Open Sans"/>
                <a:sym typeface="Open Sans"/>
              </a:rPr>
              <a:t>JOB DESCRIPTION</a:t>
            </a:r>
            <a:endParaRPr b="1" dirty="0">
              <a:solidFill>
                <a:schemeClr val="lt1"/>
              </a:solidFill>
              <a:latin typeface="Open Sans"/>
              <a:ea typeface="Open Sans"/>
              <a:cs typeface="Open Sans"/>
              <a:sym typeface="Open Sans"/>
            </a:endParaRPr>
          </a:p>
        </p:txBody>
      </p:sp>
      <p:sp>
        <p:nvSpPr>
          <p:cNvPr id="923" name="Google Shape;923;p54"/>
          <p:cNvSpPr/>
          <p:nvPr/>
        </p:nvSpPr>
        <p:spPr>
          <a:xfrm>
            <a:off x="4572001" y="1212294"/>
            <a:ext cx="4273060" cy="319763"/>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b="1" dirty="0">
                <a:solidFill>
                  <a:schemeClr val="lt1"/>
                </a:solidFill>
                <a:latin typeface="Open Sans"/>
                <a:ea typeface="Open Sans"/>
                <a:cs typeface="Open Sans"/>
                <a:sym typeface="Open Sans"/>
              </a:rPr>
              <a:t>RESPONSIBILITES</a:t>
            </a:r>
            <a:endParaRPr b="1" dirty="0">
              <a:solidFill>
                <a:schemeClr val="lt1"/>
              </a:solidFill>
              <a:latin typeface="Open Sans"/>
              <a:ea typeface="Open Sans"/>
              <a:cs typeface="Open Sans"/>
              <a:sym typeface="Open Sans"/>
            </a:endParaRPr>
          </a:p>
        </p:txBody>
      </p:sp>
      <p:sp>
        <p:nvSpPr>
          <p:cNvPr id="925" name="Google Shape;925;p54"/>
          <p:cNvSpPr/>
          <p:nvPr/>
        </p:nvSpPr>
        <p:spPr>
          <a:xfrm>
            <a:off x="437667" y="3211148"/>
            <a:ext cx="3987912" cy="253662"/>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b="1" dirty="0">
                <a:solidFill>
                  <a:schemeClr val="lt1"/>
                </a:solidFill>
                <a:latin typeface="Open Sans"/>
                <a:ea typeface="Open Sans"/>
                <a:cs typeface="Open Sans"/>
                <a:sym typeface="Open Sans"/>
              </a:rPr>
              <a:t>AUTHORITY</a:t>
            </a:r>
            <a:endParaRPr b="1" dirty="0">
              <a:solidFill>
                <a:schemeClr val="lt1"/>
              </a:solidFill>
              <a:latin typeface="Open Sans"/>
              <a:ea typeface="Open Sans"/>
              <a:cs typeface="Open Sans"/>
              <a:sym typeface="Open Sans"/>
            </a:endParaRPr>
          </a:p>
        </p:txBody>
      </p:sp>
      <p:sp>
        <p:nvSpPr>
          <p:cNvPr id="926" name="Google Shape;926;p54"/>
          <p:cNvSpPr/>
          <p:nvPr/>
        </p:nvSpPr>
        <p:spPr>
          <a:xfrm>
            <a:off x="4718423" y="3143510"/>
            <a:ext cx="3987910" cy="3213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b="1" dirty="0">
                <a:solidFill>
                  <a:schemeClr val="lt1"/>
                </a:solidFill>
                <a:latin typeface="Open Sans"/>
                <a:ea typeface="Open Sans"/>
                <a:cs typeface="Open Sans"/>
                <a:sym typeface="Open Sans"/>
              </a:rPr>
              <a:t>SALARY</a:t>
            </a:r>
            <a:endParaRPr b="1" dirty="0">
              <a:solidFill>
                <a:schemeClr val="lt1"/>
              </a:solidFill>
              <a:latin typeface="Open Sans"/>
              <a:ea typeface="Open Sans"/>
              <a:cs typeface="Open Sans"/>
              <a:sym typeface="Open Sans"/>
            </a:endParaRPr>
          </a:p>
        </p:txBody>
      </p:sp>
    </p:spTree>
    <p:extLst>
      <p:ext uri="{BB962C8B-B14F-4D97-AF65-F5344CB8AC3E}">
        <p14:creationId xmlns:p14="http://schemas.microsoft.com/office/powerpoint/2010/main" val="3773634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54"/>
          <p:cNvSpPr/>
          <p:nvPr/>
        </p:nvSpPr>
        <p:spPr>
          <a:xfrm>
            <a:off x="439616" y="1617390"/>
            <a:ext cx="3987913" cy="1300510"/>
          </a:xfrm>
          <a:prstGeom prst="roundRect">
            <a:avLst>
              <a:gd name="adj" fmla="val 33947"/>
            </a:avLst>
          </a:prstGeom>
          <a:solidFill>
            <a:schemeClr val="accent3"/>
          </a:solidFill>
          <a:ln>
            <a:noFill/>
          </a:ln>
        </p:spPr>
        <p:txBody>
          <a:bodyPr spcFirstLastPara="1" wrap="square" lIns="640075" tIns="91425" rIns="640075" bIns="91425" anchor="ctr" anchorCtr="0">
            <a:noAutofit/>
          </a:bodyPr>
          <a:lstStyle/>
          <a:p>
            <a:pPr lvl="0" algn="just"/>
            <a:endParaRPr lang="en-US" sz="1200" dirty="0">
              <a:latin typeface="Open Sans"/>
              <a:ea typeface="Open Sans"/>
              <a:cs typeface="Open Sans"/>
              <a:sym typeface="Open Sans"/>
            </a:endParaRPr>
          </a:p>
          <a:p>
            <a:pPr lvl="0" algn="just"/>
            <a:r>
              <a:rPr lang="en-US" sz="1200" dirty="0">
                <a:latin typeface="Open Sans"/>
                <a:ea typeface="Open Sans"/>
                <a:cs typeface="Open Sans"/>
                <a:sym typeface="Open Sans"/>
              </a:rPr>
              <a:t>- Participate in the production process. </a:t>
            </a:r>
          </a:p>
          <a:p>
            <a:pPr lvl="0" algn="just"/>
            <a:r>
              <a:rPr lang="en-US" sz="1200" dirty="0">
                <a:latin typeface="Open Sans"/>
                <a:ea typeface="Open Sans"/>
                <a:cs typeface="Open Sans"/>
                <a:sym typeface="Open Sans"/>
              </a:rPr>
              <a:t>- Handle specific machinery and tools necessary to get the final product. </a:t>
            </a:r>
          </a:p>
          <a:p>
            <a:pPr lvl="0" algn="just"/>
            <a:r>
              <a:rPr lang="en-US" sz="1200" dirty="0">
                <a:latin typeface="Open Sans"/>
                <a:ea typeface="Open Sans"/>
                <a:cs typeface="Open Sans"/>
                <a:sym typeface="Open Sans"/>
              </a:rPr>
              <a:t>- Verify that the quality process in production is adequate.</a:t>
            </a:r>
          </a:p>
          <a:p>
            <a:pPr lvl="0" algn="just"/>
            <a:endParaRPr lang="en-US" sz="1200" dirty="0">
              <a:latin typeface="Open Sans"/>
              <a:ea typeface="Open Sans"/>
              <a:cs typeface="Open Sans"/>
              <a:sym typeface="Open Sans"/>
            </a:endParaRPr>
          </a:p>
        </p:txBody>
      </p:sp>
      <p:sp>
        <p:nvSpPr>
          <p:cNvPr id="916" name="Google Shape;916;p54"/>
          <p:cNvSpPr/>
          <p:nvPr/>
        </p:nvSpPr>
        <p:spPr>
          <a:xfrm>
            <a:off x="4718423" y="3532448"/>
            <a:ext cx="3987910" cy="990200"/>
          </a:xfrm>
          <a:prstGeom prst="roundRect">
            <a:avLst>
              <a:gd name="adj" fmla="val 33947"/>
            </a:avLst>
          </a:prstGeom>
          <a:solidFill>
            <a:schemeClr val="accent3"/>
          </a:solidFill>
          <a:ln>
            <a:noFill/>
          </a:ln>
        </p:spPr>
        <p:txBody>
          <a:bodyPr spcFirstLastPara="1" wrap="square" lIns="640075" tIns="91425" rIns="640075" bIns="91425" anchor="ctr" anchorCtr="0">
            <a:noAutofit/>
          </a:bodyPr>
          <a:lstStyle/>
          <a:p>
            <a:pPr marL="0" lvl="0" indent="0" algn="ctr" rtl="0">
              <a:lnSpc>
                <a:spcPct val="100000"/>
              </a:lnSpc>
              <a:spcBef>
                <a:spcPts val="0"/>
              </a:spcBef>
              <a:spcAft>
                <a:spcPts val="0"/>
              </a:spcAft>
              <a:buNone/>
            </a:pPr>
            <a:r>
              <a:rPr lang="en" sz="1200" dirty="0">
                <a:latin typeface="Open Sans"/>
                <a:ea typeface="Open Sans"/>
                <a:cs typeface="Open Sans"/>
                <a:sym typeface="Open Sans"/>
              </a:rPr>
              <a:t>$8,000</a:t>
            </a:r>
            <a:endParaRPr sz="1200" dirty="0">
              <a:latin typeface="Open Sans"/>
              <a:ea typeface="Open Sans"/>
              <a:cs typeface="Open Sans"/>
              <a:sym typeface="Open Sans"/>
            </a:endParaRPr>
          </a:p>
        </p:txBody>
      </p:sp>
      <p:sp>
        <p:nvSpPr>
          <p:cNvPr id="917" name="Google Shape;917;p54"/>
          <p:cNvSpPr/>
          <p:nvPr/>
        </p:nvSpPr>
        <p:spPr>
          <a:xfrm>
            <a:off x="4572000" y="1616244"/>
            <a:ext cx="4273061" cy="1301656"/>
          </a:xfrm>
          <a:prstGeom prst="roundRect">
            <a:avLst>
              <a:gd name="adj" fmla="val 33947"/>
            </a:avLst>
          </a:prstGeom>
          <a:solidFill>
            <a:schemeClr val="accent3"/>
          </a:solidFill>
          <a:ln>
            <a:noFill/>
          </a:ln>
        </p:spPr>
        <p:txBody>
          <a:bodyPr spcFirstLastPara="1" wrap="square" lIns="640075" tIns="91425" rIns="640075" bIns="91425" anchor="ctr" anchorCtr="0">
            <a:noAutofit/>
          </a:bodyPr>
          <a:lstStyle/>
          <a:p>
            <a:pPr lvl="0" algn="just"/>
            <a:endParaRPr lang="en-US" sz="1200" dirty="0">
              <a:latin typeface="Open Sans"/>
              <a:ea typeface="Open Sans"/>
              <a:cs typeface="Open Sans"/>
              <a:sym typeface="Open Sans"/>
            </a:endParaRPr>
          </a:p>
          <a:p>
            <a:pPr lvl="0" algn="just"/>
            <a:endParaRPr lang="en-US" sz="1200" dirty="0">
              <a:latin typeface="Open Sans"/>
              <a:ea typeface="Open Sans"/>
              <a:cs typeface="Open Sans"/>
              <a:sym typeface="Open Sans"/>
            </a:endParaRPr>
          </a:p>
          <a:p>
            <a:pPr marL="171450" lvl="0" indent="-171450" algn="just">
              <a:buFontTx/>
              <a:buChar char="-"/>
            </a:pPr>
            <a:r>
              <a:rPr lang="en-US" sz="1200" dirty="0">
                <a:latin typeface="Open Sans"/>
                <a:ea typeface="Open Sans"/>
                <a:cs typeface="Open Sans"/>
                <a:sym typeface="Open Sans"/>
              </a:rPr>
              <a:t>Supervises the maintenance of production facilities.</a:t>
            </a:r>
          </a:p>
          <a:p>
            <a:pPr marL="171450" lvl="0" indent="-171450" algn="just">
              <a:buFontTx/>
              <a:buChar char="-"/>
            </a:pPr>
            <a:r>
              <a:rPr lang="en-US" sz="1200" dirty="0">
                <a:latin typeface="Open Sans"/>
                <a:ea typeface="Open Sans"/>
                <a:cs typeface="Open Sans"/>
                <a:sym typeface="Open Sans"/>
              </a:rPr>
              <a:t>Ensures the proper functioning of machinery and equipment, </a:t>
            </a:r>
          </a:p>
          <a:p>
            <a:pPr marL="171450" lvl="0" indent="-171450" algn="just">
              <a:buFontTx/>
              <a:buChar char="-"/>
            </a:pPr>
            <a:r>
              <a:rPr lang="en-US" sz="1200" dirty="0">
                <a:latin typeface="Open Sans"/>
                <a:ea typeface="Open Sans"/>
                <a:cs typeface="Open Sans"/>
                <a:sym typeface="Open Sans"/>
              </a:rPr>
              <a:t>Supervises the daily performance of each worker in charge of a production process.</a:t>
            </a:r>
          </a:p>
          <a:p>
            <a:pPr lvl="0" algn="just"/>
            <a:endParaRPr lang="en-US" sz="1200" dirty="0">
              <a:latin typeface="Open Sans"/>
              <a:ea typeface="Open Sans"/>
              <a:cs typeface="Open Sans"/>
              <a:sym typeface="Open Sans"/>
            </a:endParaRPr>
          </a:p>
          <a:p>
            <a:pPr marL="0" lvl="0" indent="0" algn="just" rtl="0">
              <a:lnSpc>
                <a:spcPct val="100000"/>
              </a:lnSpc>
              <a:spcBef>
                <a:spcPts val="0"/>
              </a:spcBef>
              <a:spcAft>
                <a:spcPts val="0"/>
              </a:spcAft>
              <a:buNone/>
            </a:pPr>
            <a:endParaRPr sz="1200" dirty="0">
              <a:latin typeface="Open Sans"/>
              <a:ea typeface="Open Sans"/>
              <a:cs typeface="Open Sans"/>
              <a:sym typeface="Open Sans"/>
            </a:endParaRPr>
          </a:p>
        </p:txBody>
      </p:sp>
      <p:sp>
        <p:nvSpPr>
          <p:cNvPr id="918" name="Google Shape;918;p54"/>
          <p:cNvSpPr/>
          <p:nvPr/>
        </p:nvSpPr>
        <p:spPr>
          <a:xfrm>
            <a:off x="437667" y="3580948"/>
            <a:ext cx="3987912" cy="941700"/>
          </a:xfrm>
          <a:prstGeom prst="roundRect">
            <a:avLst>
              <a:gd name="adj" fmla="val 33947"/>
            </a:avLst>
          </a:prstGeom>
          <a:solidFill>
            <a:schemeClr val="accent3"/>
          </a:solidFill>
          <a:ln>
            <a:noFill/>
          </a:ln>
        </p:spPr>
        <p:txBody>
          <a:bodyPr spcFirstLastPara="1" wrap="square" lIns="640075" tIns="91425" rIns="640075" bIns="91425" anchor="ctr" anchorCtr="0">
            <a:noAutofit/>
          </a:bodyPr>
          <a:lstStyle/>
          <a:p>
            <a:pPr lvl="0" algn="ctr"/>
            <a:r>
              <a:rPr lang="en-US" sz="1200" dirty="0">
                <a:latin typeface="Open Sans"/>
                <a:ea typeface="Open Sans"/>
                <a:cs typeface="Open Sans"/>
                <a:sym typeface="Open Sans"/>
              </a:rPr>
              <a:t>Reports to the Head of Operations.</a:t>
            </a:r>
          </a:p>
        </p:txBody>
      </p:sp>
      <p:sp>
        <p:nvSpPr>
          <p:cNvPr id="919" name="Google Shape;919;p54"/>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PRODUCTION COORDINATOR</a:t>
            </a:r>
            <a:endParaRPr dirty="0"/>
          </a:p>
        </p:txBody>
      </p:sp>
      <p:sp>
        <p:nvSpPr>
          <p:cNvPr id="922" name="Google Shape;922;p54"/>
          <p:cNvSpPr/>
          <p:nvPr/>
        </p:nvSpPr>
        <p:spPr>
          <a:xfrm>
            <a:off x="437666" y="1193410"/>
            <a:ext cx="3989863" cy="319763"/>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b="1" dirty="0">
                <a:solidFill>
                  <a:schemeClr val="lt1"/>
                </a:solidFill>
                <a:latin typeface="Open Sans"/>
                <a:ea typeface="Open Sans"/>
                <a:cs typeface="Open Sans"/>
                <a:sym typeface="Open Sans"/>
              </a:rPr>
              <a:t>JOB DESCRIPTION</a:t>
            </a:r>
            <a:endParaRPr b="1" dirty="0">
              <a:solidFill>
                <a:schemeClr val="lt1"/>
              </a:solidFill>
              <a:latin typeface="Open Sans"/>
              <a:ea typeface="Open Sans"/>
              <a:cs typeface="Open Sans"/>
              <a:sym typeface="Open Sans"/>
            </a:endParaRPr>
          </a:p>
        </p:txBody>
      </p:sp>
      <p:sp>
        <p:nvSpPr>
          <p:cNvPr id="923" name="Google Shape;923;p54"/>
          <p:cNvSpPr/>
          <p:nvPr/>
        </p:nvSpPr>
        <p:spPr>
          <a:xfrm>
            <a:off x="4572001" y="1212294"/>
            <a:ext cx="4273060" cy="319763"/>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b="1" dirty="0">
                <a:solidFill>
                  <a:schemeClr val="lt1"/>
                </a:solidFill>
                <a:latin typeface="Open Sans"/>
                <a:ea typeface="Open Sans"/>
                <a:cs typeface="Open Sans"/>
                <a:sym typeface="Open Sans"/>
              </a:rPr>
              <a:t>RESPONSIBILITES</a:t>
            </a:r>
            <a:endParaRPr b="1" dirty="0">
              <a:solidFill>
                <a:schemeClr val="lt1"/>
              </a:solidFill>
              <a:latin typeface="Open Sans"/>
              <a:ea typeface="Open Sans"/>
              <a:cs typeface="Open Sans"/>
              <a:sym typeface="Open Sans"/>
            </a:endParaRPr>
          </a:p>
        </p:txBody>
      </p:sp>
      <p:sp>
        <p:nvSpPr>
          <p:cNvPr id="925" name="Google Shape;925;p54"/>
          <p:cNvSpPr/>
          <p:nvPr/>
        </p:nvSpPr>
        <p:spPr>
          <a:xfrm>
            <a:off x="437667" y="3211148"/>
            <a:ext cx="3987912" cy="253662"/>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b="1" dirty="0">
                <a:solidFill>
                  <a:schemeClr val="lt1"/>
                </a:solidFill>
                <a:latin typeface="Open Sans"/>
                <a:ea typeface="Open Sans"/>
                <a:cs typeface="Open Sans"/>
                <a:sym typeface="Open Sans"/>
              </a:rPr>
              <a:t>AUTHORITY</a:t>
            </a:r>
            <a:endParaRPr b="1" dirty="0">
              <a:solidFill>
                <a:schemeClr val="lt1"/>
              </a:solidFill>
              <a:latin typeface="Open Sans"/>
              <a:ea typeface="Open Sans"/>
              <a:cs typeface="Open Sans"/>
              <a:sym typeface="Open Sans"/>
            </a:endParaRPr>
          </a:p>
        </p:txBody>
      </p:sp>
      <p:sp>
        <p:nvSpPr>
          <p:cNvPr id="926" name="Google Shape;926;p54"/>
          <p:cNvSpPr/>
          <p:nvPr/>
        </p:nvSpPr>
        <p:spPr>
          <a:xfrm>
            <a:off x="4718423" y="3143510"/>
            <a:ext cx="3987910" cy="3213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b="1" dirty="0">
                <a:solidFill>
                  <a:schemeClr val="lt1"/>
                </a:solidFill>
                <a:latin typeface="Open Sans"/>
                <a:ea typeface="Open Sans"/>
                <a:cs typeface="Open Sans"/>
                <a:sym typeface="Open Sans"/>
              </a:rPr>
              <a:t>SALARY</a:t>
            </a:r>
            <a:endParaRPr b="1" dirty="0">
              <a:solidFill>
                <a:schemeClr val="lt1"/>
              </a:solidFill>
              <a:latin typeface="Open Sans"/>
              <a:ea typeface="Open Sans"/>
              <a:cs typeface="Open Sans"/>
              <a:sym typeface="Open Sans"/>
            </a:endParaRPr>
          </a:p>
        </p:txBody>
      </p:sp>
    </p:spTree>
    <p:extLst>
      <p:ext uri="{BB962C8B-B14F-4D97-AF65-F5344CB8AC3E}">
        <p14:creationId xmlns:p14="http://schemas.microsoft.com/office/powerpoint/2010/main" val="41290182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54"/>
          <p:cNvSpPr/>
          <p:nvPr/>
        </p:nvSpPr>
        <p:spPr>
          <a:xfrm>
            <a:off x="439616" y="1617390"/>
            <a:ext cx="3987913" cy="1300510"/>
          </a:xfrm>
          <a:prstGeom prst="roundRect">
            <a:avLst>
              <a:gd name="adj" fmla="val 33947"/>
            </a:avLst>
          </a:prstGeom>
          <a:solidFill>
            <a:schemeClr val="accent3"/>
          </a:solidFill>
          <a:ln>
            <a:noFill/>
          </a:ln>
        </p:spPr>
        <p:txBody>
          <a:bodyPr spcFirstLastPara="1" wrap="square" lIns="640075" tIns="91425" rIns="640075" bIns="91425" anchor="ctr" anchorCtr="0">
            <a:noAutofit/>
          </a:bodyPr>
          <a:lstStyle/>
          <a:p>
            <a:pPr lvl="0" algn="just"/>
            <a:endParaRPr lang="en-US" sz="1200" dirty="0">
              <a:latin typeface="Open Sans"/>
              <a:ea typeface="Open Sans"/>
              <a:cs typeface="Open Sans"/>
              <a:sym typeface="Open Sans"/>
            </a:endParaRPr>
          </a:p>
          <a:p>
            <a:pPr lvl="0" algn="just"/>
            <a:r>
              <a:rPr lang="en-US" sz="1200" dirty="0">
                <a:latin typeface="Open Sans"/>
                <a:ea typeface="Open Sans"/>
                <a:cs typeface="Open Sans"/>
                <a:sym typeface="Open Sans"/>
              </a:rPr>
              <a:t>- Coordinates units to load in time and form. </a:t>
            </a:r>
          </a:p>
          <a:p>
            <a:pPr lvl="0" algn="just"/>
            <a:r>
              <a:rPr lang="en-US" sz="1200" dirty="0">
                <a:latin typeface="Open Sans"/>
                <a:ea typeface="Open Sans"/>
                <a:cs typeface="Open Sans"/>
                <a:sym typeface="Open Sans"/>
              </a:rPr>
              <a:t>- Review cargo documents.</a:t>
            </a:r>
          </a:p>
          <a:p>
            <a:pPr lvl="0" algn="just"/>
            <a:r>
              <a:rPr lang="en-US" sz="1200" dirty="0">
                <a:latin typeface="Open Sans"/>
                <a:ea typeface="Open Sans"/>
                <a:cs typeface="Open Sans"/>
                <a:sym typeface="Open Sans"/>
              </a:rPr>
              <a:t>- Coordinates delivery of cargo to destination.</a:t>
            </a:r>
          </a:p>
          <a:p>
            <a:pPr lvl="0" algn="just"/>
            <a:endParaRPr lang="en-US" sz="1200" dirty="0">
              <a:latin typeface="Open Sans"/>
              <a:ea typeface="Open Sans"/>
              <a:cs typeface="Open Sans"/>
              <a:sym typeface="Open Sans"/>
            </a:endParaRPr>
          </a:p>
        </p:txBody>
      </p:sp>
      <p:sp>
        <p:nvSpPr>
          <p:cNvPr id="916" name="Google Shape;916;p54"/>
          <p:cNvSpPr/>
          <p:nvPr/>
        </p:nvSpPr>
        <p:spPr>
          <a:xfrm>
            <a:off x="4718423" y="3532448"/>
            <a:ext cx="3987910" cy="990200"/>
          </a:xfrm>
          <a:prstGeom prst="roundRect">
            <a:avLst>
              <a:gd name="adj" fmla="val 33947"/>
            </a:avLst>
          </a:prstGeom>
          <a:solidFill>
            <a:schemeClr val="accent3"/>
          </a:solidFill>
          <a:ln>
            <a:noFill/>
          </a:ln>
        </p:spPr>
        <p:txBody>
          <a:bodyPr spcFirstLastPara="1" wrap="square" lIns="640075" tIns="91425" rIns="640075" bIns="91425" anchor="ctr" anchorCtr="0">
            <a:noAutofit/>
          </a:bodyPr>
          <a:lstStyle/>
          <a:p>
            <a:pPr marL="0" lvl="0" indent="0" algn="ctr" rtl="0">
              <a:lnSpc>
                <a:spcPct val="100000"/>
              </a:lnSpc>
              <a:spcBef>
                <a:spcPts val="0"/>
              </a:spcBef>
              <a:spcAft>
                <a:spcPts val="0"/>
              </a:spcAft>
              <a:buNone/>
            </a:pPr>
            <a:r>
              <a:rPr lang="en" sz="1200" dirty="0">
                <a:latin typeface="Open Sans"/>
                <a:ea typeface="Open Sans"/>
                <a:cs typeface="Open Sans"/>
                <a:sym typeface="Open Sans"/>
              </a:rPr>
              <a:t>$8,000</a:t>
            </a:r>
            <a:endParaRPr sz="1200" dirty="0">
              <a:latin typeface="Open Sans"/>
              <a:ea typeface="Open Sans"/>
              <a:cs typeface="Open Sans"/>
              <a:sym typeface="Open Sans"/>
            </a:endParaRPr>
          </a:p>
        </p:txBody>
      </p:sp>
      <p:sp>
        <p:nvSpPr>
          <p:cNvPr id="917" name="Google Shape;917;p54"/>
          <p:cNvSpPr/>
          <p:nvPr/>
        </p:nvSpPr>
        <p:spPr>
          <a:xfrm>
            <a:off x="4572000" y="1616244"/>
            <a:ext cx="4273061" cy="1301656"/>
          </a:xfrm>
          <a:prstGeom prst="roundRect">
            <a:avLst>
              <a:gd name="adj" fmla="val 33947"/>
            </a:avLst>
          </a:prstGeom>
          <a:solidFill>
            <a:schemeClr val="accent3"/>
          </a:solidFill>
          <a:ln>
            <a:noFill/>
          </a:ln>
        </p:spPr>
        <p:txBody>
          <a:bodyPr spcFirstLastPara="1" wrap="square" lIns="640075" tIns="91425" rIns="640075" bIns="91425" anchor="ctr" anchorCtr="0">
            <a:noAutofit/>
          </a:bodyPr>
          <a:lstStyle/>
          <a:p>
            <a:pPr lvl="0" algn="just"/>
            <a:endParaRPr lang="en-US" sz="1200" dirty="0">
              <a:latin typeface="Open Sans"/>
              <a:ea typeface="Open Sans"/>
              <a:cs typeface="Open Sans"/>
              <a:sym typeface="Open Sans"/>
            </a:endParaRPr>
          </a:p>
          <a:p>
            <a:pPr lvl="0" algn="just"/>
            <a:r>
              <a:rPr lang="en-US" sz="1200" dirty="0">
                <a:latin typeface="Open Sans"/>
                <a:ea typeface="Open Sans"/>
                <a:cs typeface="Open Sans"/>
                <a:sym typeface="Open Sans"/>
              </a:rPr>
              <a:t>- Generate orders according to production needs</a:t>
            </a:r>
          </a:p>
          <a:p>
            <a:pPr lvl="0" algn="just"/>
            <a:r>
              <a:rPr lang="en-US" sz="1200" dirty="0">
                <a:latin typeface="Open Sans"/>
                <a:ea typeface="Open Sans"/>
                <a:cs typeface="Open Sans"/>
                <a:sym typeface="Open Sans"/>
              </a:rPr>
              <a:t>- Coordinate, shipment and orders bought from providers.</a:t>
            </a:r>
          </a:p>
          <a:p>
            <a:pPr lvl="0" algn="just"/>
            <a:endParaRPr lang="en-US" sz="1200" dirty="0">
              <a:latin typeface="Open Sans"/>
              <a:ea typeface="Open Sans"/>
              <a:cs typeface="Open Sans"/>
              <a:sym typeface="Open Sans"/>
            </a:endParaRPr>
          </a:p>
          <a:p>
            <a:pPr lvl="0" algn="just"/>
            <a:endParaRPr lang="en-US" sz="1200" dirty="0">
              <a:latin typeface="Open Sans"/>
              <a:ea typeface="Open Sans"/>
              <a:cs typeface="Open Sans"/>
              <a:sym typeface="Open Sans"/>
            </a:endParaRPr>
          </a:p>
          <a:p>
            <a:pPr marL="0" lvl="0" indent="0" algn="just" rtl="0">
              <a:lnSpc>
                <a:spcPct val="100000"/>
              </a:lnSpc>
              <a:spcBef>
                <a:spcPts val="0"/>
              </a:spcBef>
              <a:spcAft>
                <a:spcPts val="0"/>
              </a:spcAft>
              <a:buNone/>
            </a:pPr>
            <a:endParaRPr sz="1200" dirty="0">
              <a:latin typeface="Open Sans"/>
              <a:ea typeface="Open Sans"/>
              <a:cs typeface="Open Sans"/>
              <a:sym typeface="Open Sans"/>
            </a:endParaRPr>
          </a:p>
        </p:txBody>
      </p:sp>
      <p:sp>
        <p:nvSpPr>
          <p:cNvPr id="918" name="Google Shape;918;p54"/>
          <p:cNvSpPr/>
          <p:nvPr/>
        </p:nvSpPr>
        <p:spPr>
          <a:xfrm>
            <a:off x="437667" y="3580948"/>
            <a:ext cx="3987912" cy="941700"/>
          </a:xfrm>
          <a:prstGeom prst="roundRect">
            <a:avLst>
              <a:gd name="adj" fmla="val 33947"/>
            </a:avLst>
          </a:prstGeom>
          <a:solidFill>
            <a:schemeClr val="accent3"/>
          </a:solidFill>
          <a:ln>
            <a:noFill/>
          </a:ln>
        </p:spPr>
        <p:txBody>
          <a:bodyPr spcFirstLastPara="1" wrap="square" lIns="640075" tIns="91425" rIns="640075" bIns="91425" anchor="ctr" anchorCtr="0">
            <a:noAutofit/>
          </a:bodyPr>
          <a:lstStyle/>
          <a:p>
            <a:pPr lvl="0" algn="ctr"/>
            <a:r>
              <a:rPr lang="en-US" sz="1200" dirty="0">
                <a:latin typeface="Open Sans"/>
                <a:ea typeface="Open Sans"/>
                <a:cs typeface="Open Sans"/>
                <a:sym typeface="Open Sans"/>
              </a:rPr>
              <a:t>Reports to the Head of Operations.</a:t>
            </a:r>
          </a:p>
        </p:txBody>
      </p:sp>
      <p:sp>
        <p:nvSpPr>
          <p:cNvPr id="919" name="Google Shape;919;p54"/>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LOGISTICS COORDINATOR</a:t>
            </a:r>
            <a:endParaRPr dirty="0"/>
          </a:p>
        </p:txBody>
      </p:sp>
      <p:sp>
        <p:nvSpPr>
          <p:cNvPr id="922" name="Google Shape;922;p54"/>
          <p:cNvSpPr/>
          <p:nvPr/>
        </p:nvSpPr>
        <p:spPr>
          <a:xfrm>
            <a:off x="437666" y="1193410"/>
            <a:ext cx="3989863" cy="319763"/>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b="1" dirty="0">
                <a:solidFill>
                  <a:schemeClr val="lt1"/>
                </a:solidFill>
                <a:latin typeface="Open Sans"/>
                <a:ea typeface="Open Sans"/>
                <a:cs typeface="Open Sans"/>
                <a:sym typeface="Open Sans"/>
              </a:rPr>
              <a:t>JOB DESCRIPTION</a:t>
            </a:r>
            <a:endParaRPr b="1" dirty="0">
              <a:solidFill>
                <a:schemeClr val="lt1"/>
              </a:solidFill>
              <a:latin typeface="Open Sans"/>
              <a:ea typeface="Open Sans"/>
              <a:cs typeface="Open Sans"/>
              <a:sym typeface="Open Sans"/>
            </a:endParaRPr>
          </a:p>
        </p:txBody>
      </p:sp>
      <p:sp>
        <p:nvSpPr>
          <p:cNvPr id="923" name="Google Shape;923;p54"/>
          <p:cNvSpPr/>
          <p:nvPr/>
        </p:nvSpPr>
        <p:spPr>
          <a:xfrm>
            <a:off x="4572001" y="1212294"/>
            <a:ext cx="4273060" cy="319763"/>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b="1" dirty="0">
                <a:solidFill>
                  <a:schemeClr val="lt1"/>
                </a:solidFill>
                <a:latin typeface="Open Sans"/>
                <a:ea typeface="Open Sans"/>
                <a:cs typeface="Open Sans"/>
                <a:sym typeface="Open Sans"/>
              </a:rPr>
              <a:t>RESPONSIBILITES</a:t>
            </a:r>
            <a:endParaRPr b="1" dirty="0">
              <a:solidFill>
                <a:schemeClr val="lt1"/>
              </a:solidFill>
              <a:latin typeface="Open Sans"/>
              <a:ea typeface="Open Sans"/>
              <a:cs typeface="Open Sans"/>
              <a:sym typeface="Open Sans"/>
            </a:endParaRPr>
          </a:p>
        </p:txBody>
      </p:sp>
      <p:sp>
        <p:nvSpPr>
          <p:cNvPr id="925" name="Google Shape;925;p54"/>
          <p:cNvSpPr/>
          <p:nvPr/>
        </p:nvSpPr>
        <p:spPr>
          <a:xfrm>
            <a:off x="437667" y="3211148"/>
            <a:ext cx="3987912" cy="253662"/>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b="1" dirty="0">
                <a:solidFill>
                  <a:schemeClr val="lt1"/>
                </a:solidFill>
                <a:latin typeface="Open Sans"/>
                <a:ea typeface="Open Sans"/>
                <a:cs typeface="Open Sans"/>
                <a:sym typeface="Open Sans"/>
              </a:rPr>
              <a:t>AUTHORITY</a:t>
            </a:r>
            <a:endParaRPr b="1" dirty="0">
              <a:solidFill>
                <a:schemeClr val="lt1"/>
              </a:solidFill>
              <a:latin typeface="Open Sans"/>
              <a:ea typeface="Open Sans"/>
              <a:cs typeface="Open Sans"/>
              <a:sym typeface="Open Sans"/>
            </a:endParaRPr>
          </a:p>
        </p:txBody>
      </p:sp>
      <p:sp>
        <p:nvSpPr>
          <p:cNvPr id="926" name="Google Shape;926;p54"/>
          <p:cNvSpPr/>
          <p:nvPr/>
        </p:nvSpPr>
        <p:spPr>
          <a:xfrm>
            <a:off x="4718423" y="3143510"/>
            <a:ext cx="3987910" cy="3213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b="1" dirty="0">
                <a:solidFill>
                  <a:schemeClr val="lt1"/>
                </a:solidFill>
                <a:latin typeface="Open Sans"/>
                <a:ea typeface="Open Sans"/>
                <a:cs typeface="Open Sans"/>
                <a:sym typeface="Open Sans"/>
              </a:rPr>
              <a:t>SALARY</a:t>
            </a:r>
            <a:endParaRPr b="1" dirty="0">
              <a:solidFill>
                <a:schemeClr val="lt1"/>
              </a:solidFill>
              <a:latin typeface="Open Sans"/>
              <a:ea typeface="Open Sans"/>
              <a:cs typeface="Open Sans"/>
              <a:sym typeface="Open Sans"/>
            </a:endParaRPr>
          </a:p>
        </p:txBody>
      </p:sp>
    </p:spTree>
    <p:extLst>
      <p:ext uri="{BB962C8B-B14F-4D97-AF65-F5344CB8AC3E}">
        <p14:creationId xmlns:p14="http://schemas.microsoft.com/office/powerpoint/2010/main" val="28747753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54"/>
          <p:cNvSpPr/>
          <p:nvPr/>
        </p:nvSpPr>
        <p:spPr>
          <a:xfrm>
            <a:off x="439616" y="1617390"/>
            <a:ext cx="3987913" cy="1300510"/>
          </a:xfrm>
          <a:prstGeom prst="roundRect">
            <a:avLst>
              <a:gd name="adj" fmla="val 33947"/>
            </a:avLst>
          </a:prstGeom>
          <a:solidFill>
            <a:schemeClr val="accent3"/>
          </a:solidFill>
          <a:ln>
            <a:noFill/>
          </a:ln>
        </p:spPr>
        <p:txBody>
          <a:bodyPr spcFirstLastPara="1" wrap="square" lIns="640075" tIns="91425" rIns="640075" bIns="91425" anchor="ctr" anchorCtr="0">
            <a:noAutofit/>
          </a:bodyPr>
          <a:lstStyle/>
          <a:p>
            <a:pPr lvl="0" algn="just"/>
            <a:endParaRPr lang="en-US" sz="1200" dirty="0">
              <a:latin typeface="Open Sans"/>
              <a:ea typeface="Open Sans"/>
              <a:cs typeface="Open Sans"/>
              <a:sym typeface="Open Sans"/>
            </a:endParaRPr>
          </a:p>
          <a:p>
            <a:pPr lvl="0" algn="just"/>
            <a:r>
              <a:rPr lang="en-US" sz="1200" dirty="0">
                <a:latin typeface="Open Sans"/>
                <a:ea typeface="Open Sans"/>
                <a:cs typeface="Open Sans"/>
                <a:sym typeface="Open Sans"/>
              </a:rPr>
              <a:t>- Handle the specific machinery and tools necessary to achieve the product transformation. </a:t>
            </a:r>
          </a:p>
          <a:p>
            <a:pPr lvl="0" algn="just"/>
            <a:r>
              <a:rPr lang="en-US" sz="1200" dirty="0">
                <a:latin typeface="Open Sans"/>
                <a:ea typeface="Open Sans"/>
                <a:cs typeface="Open Sans"/>
                <a:sym typeface="Open Sans"/>
              </a:rPr>
              <a:t>- Follow step by step the production specifications.</a:t>
            </a:r>
          </a:p>
          <a:p>
            <a:pPr lvl="0" algn="just"/>
            <a:endParaRPr lang="en-US" sz="1200" dirty="0">
              <a:latin typeface="Open Sans"/>
              <a:ea typeface="Open Sans"/>
              <a:cs typeface="Open Sans"/>
              <a:sym typeface="Open Sans"/>
            </a:endParaRPr>
          </a:p>
        </p:txBody>
      </p:sp>
      <p:sp>
        <p:nvSpPr>
          <p:cNvPr id="916" name="Google Shape;916;p54"/>
          <p:cNvSpPr/>
          <p:nvPr/>
        </p:nvSpPr>
        <p:spPr>
          <a:xfrm>
            <a:off x="4718423" y="3532448"/>
            <a:ext cx="3987910" cy="990200"/>
          </a:xfrm>
          <a:prstGeom prst="roundRect">
            <a:avLst>
              <a:gd name="adj" fmla="val 33947"/>
            </a:avLst>
          </a:prstGeom>
          <a:solidFill>
            <a:schemeClr val="accent3"/>
          </a:solidFill>
          <a:ln>
            <a:noFill/>
          </a:ln>
        </p:spPr>
        <p:txBody>
          <a:bodyPr spcFirstLastPara="1" wrap="square" lIns="640075" tIns="91425" rIns="640075" bIns="91425" anchor="ctr" anchorCtr="0">
            <a:noAutofit/>
          </a:bodyPr>
          <a:lstStyle/>
          <a:p>
            <a:pPr marL="0" lvl="0" indent="0" algn="ctr" rtl="0">
              <a:lnSpc>
                <a:spcPct val="100000"/>
              </a:lnSpc>
              <a:spcBef>
                <a:spcPts val="0"/>
              </a:spcBef>
              <a:spcAft>
                <a:spcPts val="0"/>
              </a:spcAft>
              <a:buNone/>
            </a:pPr>
            <a:r>
              <a:rPr lang="en" sz="1200" dirty="0">
                <a:latin typeface="Open Sans"/>
                <a:ea typeface="Open Sans"/>
                <a:cs typeface="Open Sans"/>
                <a:sym typeface="Open Sans"/>
              </a:rPr>
              <a:t>$5,000</a:t>
            </a:r>
            <a:endParaRPr sz="1200" dirty="0">
              <a:latin typeface="Open Sans"/>
              <a:ea typeface="Open Sans"/>
              <a:cs typeface="Open Sans"/>
              <a:sym typeface="Open Sans"/>
            </a:endParaRPr>
          </a:p>
        </p:txBody>
      </p:sp>
      <p:sp>
        <p:nvSpPr>
          <p:cNvPr id="917" name="Google Shape;917;p54"/>
          <p:cNvSpPr/>
          <p:nvPr/>
        </p:nvSpPr>
        <p:spPr>
          <a:xfrm>
            <a:off x="4572000" y="1616244"/>
            <a:ext cx="4273061" cy="1301656"/>
          </a:xfrm>
          <a:prstGeom prst="roundRect">
            <a:avLst>
              <a:gd name="adj" fmla="val 33947"/>
            </a:avLst>
          </a:prstGeom>
          <a:solidFill>
            <a:schemeClr val="accent3"/>
          </a:solidFill>
          <a:ln>
            <a:noFill/>
          </a:ln>
        </p:spPr>
        <p:txBody>
          <a:bodyPr spcFirstLastPara="1" wrap="square" lIns="640075" tIns="91425" rIns="640075" bIns="91425" anchor="ctr" anchorCtr="0">
            <a:noAutofit/>
          </a:bodyPr>
          <a:lstStyle/>
          <a:p>
            <a:pPr lvl="0" algn="just"/>
            <a:endParaRPr lang="en-US" sz="1200" dirty="0">
              <a:latin typeface="Open Sans"/>
              <a:ea typeface="Open Sans"/>
              <a:cs typeface="Open Sans"/>
              <a:sym typeface="Open Sans"/>
            </a:endParaRPr>
          </a:p>
          <a:p>
            <a:pPr lvl="0" algn="just"/>
            <a:r>
              <a:rPr lang="en-US" sz="1200" dirty="0">
                <a:latin typeface="Open Sans"/>
                <a:ea typeface="Open Sans"/>
                <a:cs typeface="Open Sans"/>
                <a:sym typeface="Open Sans"/>
              </a:rPr>
              <a:t>- Programming of operation cycles.</a:t>
            </a:r>
          </a:p>
          <a:p>
            <a:pPr lvl="0" algn="just"/>
            <a:r>
              <a:rPr lang="en-US" sz="1200" dirty="0">
                <a:latin typeface="Open Sans"/>
                <a:ea typeface="Open Sans"/>
                <a:cs typeface="Open Sans"/>
                <a:sym typeface="Open Sans"/>
              </a:rPr>
              <a:t>- Disassembly and assembly of machinery.</a:t>
            </a:r>
          </a:p>
          <a:p>
            <a:pPr lvl="0" algn="just"/>
            <a:r>
              <a:rPr lang="en-US" sz="1200" dirty="0">
                <a:latin typeface="Open Sans"/>
                <a:ea typeface="Open Sans"/>
                <a:cs typeface="Open Sans"/>
                <a:sym typeface="Open Sans"/>
              </a:rPr>
              <a:t>- Measurement and evaluation of processes.</a:t>
            </a:r>
          </a:p>
          <a:p>
            <a:pPr lvl="0" algn="just"/>
            <a:endParaRPr lang="en-US" sz="1200" dirty="0">
              <a:latin typeface="Open Sans"/>
              <a:ea typeface="Open Sans"/>
              <a:cs typeface="Open Sans"/>
              <a:sym typeface="Open Sans"/>
            </a:endParaRPr>
          </a:p>
          <a:p>
            <a:pPr marL="0" lvl="0" indent="0" algn="just" rtl="0">
              <a:lnSpc>
                <a:spcPct val="100000"/>
              </a:lnSpc>
              <a:spcBef>
                <a:spcPts val="0"/>
              </a:spcBef>
              <a:spcAft>
                <a:spcPts val="0"/>
              </a:spcAft>
              <a:buNone/>
            </a:pPr>
            <a:endParaRPr sz="1200" dirty="0">
              <a:latin typeface="Open Sans"/>
              <a:ea typeface="Open Sans"/>
              <a:cs typeface="Open Sans"/>
              <a:sym typeface="Open Sans"/>
            </a:endParaRPr>
          </a:p>
        </p:txBody>
      </p:sp>
      <p:sp>
        <p:nvSpPr>
          <p:cNvPr id="918" name="Google Shape;918;p54"/>
          <p:cNvSpPr/>
          <p:nvPr/>
        </p:nvSpPr>
        <p:spPr>
          <a:xfrm>
            <a:off x="437667" y="3580948"/>
            <a:ext cx="3987912" cy="941700"/>
          </a:xfrm>
          <a:prstGeom prst="roundRect">
            <a:avLst>
              <a:gd name="adj" fmla="val 33947"/>
            </a:avLst>
          </a:prstGeom>
          <a:solidFill>
            <a:schemeClr val="accent3"/>
          </a:solidFill>
          <a:ln>
            <a:noFill/>
          </a:ln>
        </p:spPr>
        <p:txBody>
          <a:bodyPr spcFirstLastPara="1" wrap="square" lIns="640075" tIns="91425" rIns="640075" bIns="91425" anchor="ctr" anchorCtr="0">
            <a:noAutofit/>
          </a:bodyPr>
          <a:lstStyle/>
          <a:p>
            <a:pPr lvl="0" algn="ctr"/>
            <a:r>
              <a:rPr lang="en-US" sz="1200" dirty="0">
                <a:latin typeface="Open Sans"/>
                <a:ea typeface="Open Sans"/>
                <a:cs typeface="Open Sans"/>
                <a:sym typeface="Open Sans"/>
              </a:rPr>
              <a:t>Reports to the Production Coordinator.</a:t>
            </a:r>
          </a:p>
        </p:txBody>
      </p:sp>
      <p:sp>
        <p:nvSpPr>
          <p:cNvPr id="919" name="Google Shape;919;p54"/>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LINE WORKER</a:t>
            </a:r>
            <a:endParaRPr dirty="0"/>
          </a:p>
        </p:txBody>
      </p:sp>
      <p:sp>
        <p:nvSpPr>
          <p:cNvPr id="922" name="Google Shape;922;p54"/>
          <p:cNvSpPr/>
          <p:nvPr/>
        </p:nvSpPr>
        <p:spPr>
          <a:xfrm>
            <a:off x="437666" y="1193410"/>
            <a:ext cx="3989863" cy="319763"/>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b="1" dirty="0">
                <a:solidFill>
                  <a:schemeClr val="lt1"/>
                </a:solidFill>
                <a:latin typeface="Open Sans"/>
                <a:ea typeface="Open Sans"/>
                <a:cs typeface="Open Sans"/>
                <a:sym typeface="Open Sans"/>
              </a:rPr>
              <a:t>JOB DESCRIPTION</a:t>
            </a:r>
            <a:endParaRPr b="1" dirty="0">
              <a:solidFill>
                <a:schemeClr val="lt1"/>
              </a:solidFill>
              <a:latin typeface="Open Sans"/>
              <a:ea typeface="Open Sans"/>
              <a:cs typeface="Open Sans"/>
              <a:sym typeface="Open Sans"/>
            </a:endParaRPr>
          </a:p>
        </p:txBody>
      </p:sp>
      <p:sp>
        <p:nvSpPr>
          <p:cNvPr id="923" name="Google Shape;923;p54"/>
          <p:cNvSpPr/>
          <p:nvPr/>
        </p:nvSpPr>
        <p:spPr>
          <a:xfrm>
            <a:off x="4572001" y="1212294"/>
            <a:ext cx="4273060" cy="319763"/>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b="1" dirty="0">
                <a:solidFill>
                  <a:schemeClr val="lt1"/>
                </a:solidFill>
                <a:latin typeface="Open Sans"/>
                <a:ea typeface="Open Sans"/>
                <a:cs typeface="Open Sans"/>
                <a:sym typeface="Open Sans"/>
              </a:rPr>
              <a:t>RESPONSIBILITES</a:t>
            </a:r>
            <a:endParaRPr b="1" dirty="0">
              <a:solidFill>
                <a:schemeClr val="lt1"/>
              </a:solidFill>
              <a:latin typeface="Open Sans"/>
              <a:ea typeface="Open Sans"/>
              <a:cs typeface="Open Sans"/>
              <a:sym typeface="Open Sans"/>
            </a:endParaRPr>
          </a:p>
        </p:txBody>
      </p:sp>
      <p:sp>
        <p:nvSpPr>
          <p:cNvPr id="925" name="Google Shape;925;p54"/>
          <p:cNvSpPr/>
          <p:nvPr/>
        </p:nvSpPr>
        <p:spPr>
          <a:xfrm>
            <a:off x="437667" y="3211148"/>
            <a:ext cx="3987912" cy="253662"/>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b="1" dirty="0">
                <a:solidFill>
                  <a:schemeClr val="lt1"/>
                </a:solidFill>
                <a:latin typeface="Open Sans"/>
                <a:ea typeface="Open Sans"/>
                <a:cs typeface="Open Sans"/>
                <a:sym typeface="Open Sans"/>
              </a:rPr>
              <a:t>AUTHORITY</a:t>
            </a:r>
            <a:endParaRPr b="1" dirty="0">
              <a:solidFill>
                <a:schemeClr val="lt1"/>
              </a:solidFill>
              <a:latin typeface="Open Sans"/>
              <a:ea typeface="Open Sans"/>
              <a:cs typeface="Open Sans"/>
              <a:sym typeface="Open Sans"/>
            </a:endParaRPr>
          </a:p>
        </p:txBody>
      </p:sp>
      <p:sp>
        <p:nvSpPr>
          <p:cNvPr id="926" name="Google Shape;926;p54"/>
          <p:cNvSpPr/>
          <p:nvPr/>
        </p:nvSpPr>
        <p:spPr>
          <a:xfrm>
            <a:off x="4718423" y="3143510"/>
            <a:ext cx="3987910" cy="3213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b="1" dirty="0">
                <a:solidFill>
                  <a:schemeClr val="lt1"/>
                </a:solidFill>
                <a:latin typeface="Open Sans"/>
                <a:ea typeface="Open Sans"/>
                <a:cs typeface="Open Sans"/>
                <a:sym typeface="Open Sans"/>
              </a:rPr>
              <a:t>SALARY</a:t>
            </a:r>
            <a:endParaRPr b="1" dirty="0">
              <a:solidFill>
                <a:schemeClr val="lt1"/>
              </a:solidFill>
              <a:latin typeface="Open Sans"/>
              <a:ea typeface="Open Sans"/>
              <a:cs typeface="Open Sans"/>
              <a:sym typeface="Open Sans"/>
            </a:endParaRPr>
          </a:p>
        </p:txBody>
      </p:sp>
    </p:spTree>
    <p:extLst>
      <p:ext uri="{BB962C8B-B14F-4D97-AF65-F5344CB8AC3E}">
        <p14:creationId xmlns:p14="http://schemas.microsoft.com/office/powerpoint/2010/main" val="13591162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54"/>
          <p:cNvSpPr/>
          <p:nvPr/>
        </p:nvSpPr>
        <p:spPr>
          <a:xfrm>
            <a:off x="439616" y="1617390"/>
            <a:ext cx="3987913" cy="1300510"/>
          </a:xfrm>
          <a:prstGeom prst="roundRect">
            <a:avLst>
              <a:gd name="adj" fmla="val 33947"/>
            </a:avLst>
          </a:prstGeom>
          <a:solidFill>
            <a:schemeClr val="accent3"/>
          </a:solidFill>
          <a:ln>
            <a:noFill/>
          </a:ln>
        </p:spPr>
        <p:txBody>
          <a:bodyPr spcFirstLastPara="1" wrap="square" lIns="640075" tIns="91425" rIns="640075" bIns="91425" anchor="ctr" anchorCtr="0">
            <a:noAutofit/>
          </a:bodyPr>
          <a:lstStyle/>
          <a:p>
            <a:pPr lvl="0" algn="just"/>
            <a:r>
              <a:rPr lang="en-US" sz="1200" dirty="0">
                <a:latin typeface="Open Sans"/>
                <a:ea typeface="Open Sans"/>
                <a:cs typeface="Open Sans"/>
                <a:sym typeface="Open Sans"/>
              </a:rPr>
              <a:t>- Responsible for maximizing the company's sales. </a:t>
            </a:r>
          </a:p>
          <a:p>
            <a:pPr lvl="0" algn="just"/>
            <a:r>
              <a:rPr lang="en-US" sz="1200" dirty="0">
                <a:latin typeface="Open Sans"/>
                <a:ea typeface="Open Sans"/>
                <a:cs typeface="Open Sans"/>
                <a:sym typeface="Open Sans"/>
              </a:rPr>
              <a:t>- Establishes real goals to achieve the increase of the corporation's income. </a:t>
            </a:r>
          </a:p>
          <a:p>
            <a:pPr lvl="0" algn="just"/>
            <a:endParaRPr lang="en-US" sz="1200" dirty="0">
              <a:latin typeface="Open Sans"/>
              <a:ea typeface="Open Sans"/>
              <a:cs typeface="Open Sans"/>
              <a:sym typeface="Open Sans"/>
            </a:endParaRPr>
          </a:p>
        </p:txBody>
      </p:sp>
      <p:sp>
        <p:nvSpPr>
          <p:cNvPr id="916" name="Google Shape;916;p54"/>
          <p:cNvSpPr/>
          <p:nvPr/>
        </p:nvSpPr>
        <p:spPr>
          <a:xfrm>
            <a:off x="4718423" y="3532448"/>
            <a:ext cx="3987910" cy="990200"/>
          </a:xfrm>
          <a:prstGeom prst="roundRect">
            <a:avLst>
              <a:gd name="adj" fmla="val 33947"/>
            </a:avLst>
          </a:prstGeom>
          <a:solidFill>
            <a:schemeClr val="accent3"/>
          </a:solidFill>
          <a:ln>
            <a:noFill/>
          </a:ln>
        </p:spPr>
        <p:txBody>
          <a:bodyPr spcFirstLastPara="1" wrap="square" lIns="640075" tIns="91425" rIns="640075" bIns="91425" anchor="ctr" anchorCtr="0">
            <a:noAutofit/>
          </a:bodyPr>
          <a:lstStyle/>
          <a:p>
            <a:pPr marL="0" lvl="0" indent="0" algn="ctr" rtl="0">
              <a:lnSpc>
                <a:spcPct val="100000"/>
              </a:lnSpc>
              <a:spcBef>
                <a:spcPts val="0"/>
              </a:spcBef>
              <a:spcAft>
                <a:spcPts val="0"/>
              </a:spcAft>
              <a:buNone/>
            </a:pPr>
            <a:r>
              <a:rPr lang="en" sz="1200" dirty="0">
                <a:latin typeface="Open Sans"/>
                <a:ea typeface="Open Sans"/>
                <a:cs typeface="Open Sans"/>
                <a:sym typeface="Open Sans"/>
              </a:rPr>
              <a:t>$10,000</a:t>
            </a:r>
            <a:endParaRPr sz="1200" dirty="0">
              <a:latin typeface="Open Sans"/>
              <a:ea typeface="Open Sans"/>
              <a:cs typeface="Open Sans"/>
              <a:sym typeface="Open Sans"/>
            </a:endParaRPr>
          </a:p>
        </p:txBody>
      </p:sp>
      <p:sp>
        <p:nvSpPr>
          <p:cNvPr id="917" name="Google Shape;917;p54"/>
          <p:cNvSpPr/>
          <p:nvPr/>
        </p:nvSpPr>
        <p:spPr>
          <a:xfrm>
            <a:off x="4572000" y="1616244"/>
            <a:ext cx="4273061" cy="1301656"/>
          </a:xfrm>
          <a:prstGeom prst="roundRect">
            <a:avLst>
              <a:gd name="adj" fmla="val 33947"/>
            </a:avLst>
          </a:prstGeom>
          <a:solidFill>
            <a:schemeClr val="accent3"/>
          </a:solidFill>
          <a:ln>
            <a:noFill/>
          </a:ln>
        </p:spPr>
        <p:txBody>
          <a:bodyPr spcFirstLastPara="1" wrap="square" lIns="640075" tIns="91425" rIns="640075" bIns="91425" anchor="ctr" anchorCtr="0">
            <a:noAutofit/>
          </a:bodyPr>
          <a:lstStyle/>
          <a:p>
            <a:pPr lvl="0" algn="just"/>
            <a:endParaRPr lang="en-US" sz="1200" dirty="0">
              <a:latin typeface="Open Sans"/>
              <a:ea typeface="Open Sans"/>
              <a:cs typeface="Open Sans"/>
              <a:sym typeface="Open Sans"/>
            </a:endParaRPr>
          </a:p>
          <a:p>
            <a:pPr lvl="0" algn="just"/>
            <a:r>
              <a:rPr lang="en-US" sz="1200" dirty="0">
                <a:latin typeface="Open Sans"/>
                <a:ea typeface="Open Sans"/>
                <a:cs typeface="Open Sans"/>
                <a:sym typeface="Open Sans"/>
              </a:rPr>
              <a:t>- Evaluation and development of the marketing strategy and marketing plan.</a:t>
            </a:r>
          </a:p>
          <a:p>
            <a:pPr lvl="0" algn="just"/>
            <a:r>
              <a:rPr lang="en-US" sz="1200" dirty="0">
                <a:latin typeface="Open Sans"/>
                <a:ea typeface="Open Sans"/>
                <a:cs typeface="Open Sans"/>
                <a:sym typeface="Open Sans"/>
              </a:rPr>
              <a:t>- Investigation of the demand for the company's products and competition</a:t>
            </a:r>
          </a:p>
          <a:p>
            <a:pPr lvl="0" algn="just"/>
            <a:endParaRPr lang="en-US" sz="1200" dirty="0">
              <a:latin typeface="Open Sans"/>
              <a:ea typeface="Open Sans"/>
              <a:cs typeface="Open Sans"/>
              <a:sym typeface="Open Sans"/>
            </a:endParaRPr>
          </a:p>
          <a:p>
            <a:pPr marL="0" lvl="0" indent="0" algn="just" rtl="0">
              <a:lnSpc>
                <a:spcPct val="100000"/>
              </a:lnSpc>
              <a:spcBef>
                <a:spcPts val="0"/>
              </a:spcBef>
              <a:spcAft>
                <a:spcPts val="0"/>
              </a:spcAft>
              <a:buNone/>
            </a:pPr>
            <a:endParaRPr sz="1200" dirty="0">
              <a:latin typeface="Open Sans"/>
              <a:ea typeface="Open Sans"/>
              <a:cs typeface="Open Sans"/>
              <a:sym typeface="Open Sans"/>
            </a:endParaRPr>
          </a:p>
        </p:txBody>
      </p:sp>
      <p:sp>
        <p:nvSpPr>
          <p:cNvPr id="918" name="Google Shape;918;p54"/>
          <p:cNvSpPr/>
          <p:nvPr/>
        </p:nvSpPr>
        <p:spPr>
          <a:xfrm>
            <a:off x="437667" y="3580948"/>
            <a:ext cx="3987912" cy="941700"/>
          </a:xfrm>
          <a:prstGeom prst="roundRect">
            <a:avLst>
              <a:gd name="adj" fmla="val 33947"/>
            </a:avLst>
          </a:prstGeom>
          <a:solidFill>
            <a:schemeClr val="accent3"/>
          </a:solidFill>
          <a:ln>
            <a:noFill/>
          </a:ln>
        </p:spPr>
        <p:txBody>
          <a:bodyPr spcFirstLastPara="1" wrap="square" lIns="640075" tIns="91425" rIns="640075" bIns="91425" anchor="ctr" anchorCtr="0">
            <a:noAutofit/>
          </a:bodyPr>
          <a:lstStyle/>
          <a:p>
            <a:pPr lvl="0" algn="ctr"/>
            <a:r>
              <a:rPr lang="en-US" sz="1200" dirty="0">
                <a:latin typeface="Open Sans"/>
                <a:ea typeface="Open Sans"/>
                <a:cs typeface="Open Sans"/>
                <a:sym typeface="Open Sans"/>
              </a:rPr>
              <a:t>Reports to the General Manager.</a:t>
            </a:r>
          </a:p>
        </p:txBody>
      </p:sp>
      <p:sp>
        <p:nvSpPr>
          <p:cNvPr id="919" name="Google Shape;919;p54"/>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SALES MANAGER</a:t>
            </a:r>
            <a:endParaRPr dirty="0"/>
          </a:p>
        </p:txBody>
      </p:sp>
      <p:sp>
        <p:nvSpPr>
          <p:cNvPr id="922" name="Google Shape;922;p54"/>
          <p:cNvSpPr/>
          <p:nvPr/>
        </p:nvSpPr>
        <p:spPr>
          <a:xfrm>
            <a:off x="437666" y="1193410"/>
            <a:ext cx="3989863" cy="319763"/>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b="1" dirty="0">
                <a:solidFill>
                  <a:schemeClr val="lt1"/>
                </a:solidFill>
                <a:latin typeface="Open Sans"/>
                <a:ea typeface="Open Sans"/>
                <a:cs typeface="Open Sans"/>
                <a:sym typeface="Open Sans"/>
              </a:rPr>
              <a:t>JOB DESCRIPTION</a:t>
            </a:r>
            <a:endParaRPr b="1" dirty="0">
              <a:solidFill>
                <a:schemeClr val="lt1"/>
              </a:solidFill>
              <a:latin typeface="Open Sans"/>
              <a:ea typeface="Open Sans"/>
              <a:cs typeface="Open Sans"/>
              <a:sym typeface="Open Sans"/>
            </a:endParaRPr>
          </a:p>
        </p:txBody>
      </p:sp>
      <p:sp>
        <p:nvSpPr>
          <p:cNvPr id="923" name="Google Shape;923;p54"/>
          <p:cNvSpPr/>
          <p:nvPr/>
        </p:nvSpPr>
        <p:spPr>
          <a:xfrm>
            <a:off x="4572001" y="1212294"/>
            <a:ext cx="4273060" cy="319763"/>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b="1" dirty="0">
                <a:solidFill>
                  <a:schemeClr val="lt1"/>
                </a:solidFill>
                <a:latin typeface="Open Sans"/>
                <a:ea typeface="Open Sans"/>
                <a:cs typeface="Open Sans"/>
                <a:sym typeface="Open Sans"/>
              </a:rPr>
              <a:t>RESPONSIBILITES</a:t>
            </a:r>
            <a:endParaRPr b="1" dirty="0">
              <a:solidFill>
                <a:schemeClr val="lt1"/>
              </a:solidFill>
              <a:latin typeface="Open Sans"/>
              <a:ea typeface="Open Sans"/>
              <a:cs typeface="Open Sans"/>
              <a:sym typeface="Open Sans"/>
            </a:endParaRPr>
          </a:p>
        </p:txBody>
      </p:sp>
      <p:sp>
        <p:nvSpPr>
          <p:cNvPr id="925" name="Google Shape;925;p54"/>
          <p:cNvSpPr/>
          <p:nvPr/>
        </p:nvSpPr>
        <p:spPr>
          <a:xfrm>
            <a:off x="437667" y="3211148"/>
            <a:ext cx="3987912" cy="253662"/>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b="1" dirty="0">
                <a:solidFill>
                  <a:schemeClr val="lt1"/>
                </a:solidFill>
                <a:latin typeface="Open Sans"/>
                <a:ea typeface="Open Sans"/>
                <a:cs typeface="Open Sans"/>
                <a:sym typeface="Open Sans"/>
              </a:rPr>
              <a:t>AUTHORITY</a:t>
            </a:r>
            <a:endParaRPr b="1" dirty="0">
              <a:solidFill>
                <a:schemeClr val="lt1"/>
              </a:solidFill>
              <a:latin typeface="Open Sans"/>
              <a:ea typeface="Open Sans"/>
              <a:cs typeface="Open Sans"/>
              <a:sym typeface="Open Sans"/>
            </a:endParaRPr>
          </a:p>
        </p:txBody>
      </p:sp>
      <p:sp>
        <p:nvSpPr>
          <p:cNvPr id="926" name="Google Shape;926;p54"/>
          <p:cNvSpPr/>
          <p:nvPr/>
        </p:nvSpPr>
        <p:spPr>
          <a:xfrm>
            <a:off x="4718423" y="3143510"/>
            <a:ext cx="3987910" cy="3213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b="1" dirty="0">
                <a:solidFill>
                  <a:schemeClr val="lt1"/>
                </a:solidFill>
                <a:latin typeface="Open Sans"/>
                <a:ea typeface="Open Sans"/>
                <a:cs typeface="Open Sans"/>
                <a:sym typeface="Open Sans"/>
              </a:rPr>
              <a:t>SALARY</a:t>
            </a:r>
            <a:endParaRPr b="1" dirty="0">
              <a:solidFill>
                <a:schemeClr val="lt1"/>
              </a:solidFill>
              <a:latin typeface="Open Sans"/>
              <a:ea typeface="Open Sans"/>
              <a:cs typeface="Open Sans"/>
              <a:sym typeface="Open Sans"/>
            </a:endParaRPr>
          </a:p>
        </p:txBody>
      </p:sp>
    </p:spTree>
    <p:extLst>
      <p:ext uri="{BB962C8B-B14F-4D97-AF65-F5344CB8AC3E}">
        <p14:creationId xmlns:p14="http://schemas.microsoft.com/office/powerpoint/2010/main" val="35099139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42"/>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PROFIT AND LOSS STATEMENT</a:t>
            </a:r>
            <a:endParaRPr dirty="0"/>
          </a:p>
        </p:txBody>
      </p:sp>
      <p:pic>
        <p:nvPicPr>
          <p:cNvPr id="1026" name="Picture 2">
            <a:extLst>
              <a:ext uri="{FF2B5EF4-FFF2-40B4-BE49-F238E27FC236}">
                <a16:creationId xmlns:a16="http://schemas.microsoft.com/office/drawing/2014/main" id="{701EA549-F202-0A4D-805F-9FE13F113E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7689" y="1285875"/>
            <a:ext cx="2828812" cy="3024868"/>
          </a:xfrm>
          <a:prstGeom prst="rect">
            <a:avLst/>
          </a:prstGeom>
          <a:noFill/>
          <a:extLst>
            <a:ext uri="{909E8E84-426E-40DD-AFC4-6F175D3DCCD1}">
              <a14:hiddenFill xmlns:a14="http://schemas.microsoft.com/office/drawing/2010/main">
                <a:solidFill>
                  <a:srgbClr val="FFFFFF"/>
                </a:solidFill>
              </a14:hiddenFill>
            </a:ext>
          </a:extLst>
        </p:spPr>
      </p:pic>
      <p:sp>
        <p:nvSpPr>
          <p:cNvPr id="4" name="Subtitle 3">
            <a:extLst>
              <a:ext uri="{FF2B5EF4-FFF2-40B4-BE49-F238E27FC236}">
                <a16:creationId xmlns:a16="http://schemas.microsoft.com/office/drawing/2014/main" id="{A8BD618B-9022-3742-90B5-6C565B84880F}"/>
              </a:ext>
            </a:extLst>
          </p:cNvPr>
          <p:cNvSpPr txBox="1">
            <a:spLocks/>
          </p:cNvSpPr>
          <p:nvPr/>
        </p:nvSpPr>
        <p:spPr>
          <a:xfrm>
            <a:off x="5248116" y="2285400"/>
            <a:ext cx="2385600" cy="572700"/>
          </a:xfrm>
          <a:prstGeom prst="rect">
            <a:avLst/>
          </a:prstGeom>
          <a:noFill/>
          <a:ln w="19050">
            <a:solidFill>
              <a:schemeClr val="accent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2200"/>
              <a:buFont typeface="Open Sans ExtraBold"/>
              <a:buNone/>
              <a:defRPr sz="2200" b="0" i="0" u="none" strike="noStrike" cap="none">
                <a:solidFill>
                  <a:schemeClr val="lt2"/>
                </a:solidFill>
                <a:latin typeface="Open Sans ExtraBold"/>
                <a:ea typeface="Open Sans ExtraBold"/>
                <a:cs typeface="Open Sans ExtraBold"/>
                <a:sym typeface="Open Sans ExtraBold"/>
              </a:defRPr>
            </a:lvl1pPr>
            <a:lvl2pPr marL="914400" marR="0" lvl="1" indent="-317500" algn="l" rtl="0">
              <a:lnSpc>
                <a:spcPct val="100000"/>
              </a:lnSpc>
              <a:spcBef>
                <a:spcPts val="0"/>
              </a:spcBef>
              <a:spcAft>
                <a:spcPts val="0"/>
              </a:spcAft>
              <a:buClr>
                <a:schemeClr val="accent5"/>
              </a:buClr>
              <a:buSzPts val="2200"/>
              <a:buFont typeface="Open Sans"/>
              <a:buNone/>
              <a:defRPr sz="2200" b="0" i="0" u="none" strike="noStrike" cap="none">
                <a:solidFill>
                  <a:schemeClr val="accent5"/>
                </a:solidFill>
                <a:latin typeface="Open Sans"/>
                <a:ea typeface="Open Sans"/>
                <a:cs typeface="Open Sans"/>
                <a:sym typeface="Open Sans"/>
              </a:defRPr>
            </a:lvl2pPr>
            <a:lvl3pPr marL="1371600" marR="0" lvl="2" indent="-317500" algn="l" rtl="0">
              <a:lnSpc>
                <a:spcPct val="100000"/>
              </a:lnSpc>
              <a:spcBef>
                <a:spcPts val="1600"/>
              </a:spcBef>
              <a:spcAft>
                <a:spcPts val="0"/>
              </a:spcAft>
              <a:buClr>
                <a:schemeClr val="accent5"/>
              </a:buClr>
              <a:buSzPts val="2200"/>
              <a:buFont typeface="Open Sans"/>
              <a:buNone/>
              <a:defRPr sz="2200" b="0" i="0" u="none" strike="noStrike" cap="none">
                <a:solidFill>
                  <a:schemeClr val="accent5"/>
                </a:solidFill>
                <a:latin typeface="Open Sans"/>
                <a:ea typeface="Open Sans"/>
                <a:cs typeface="Open Sans"/>
                <a:sym typeface="Open Sans"/>
              </a:defRPr>
            </a:lvl3pPr>
            <a:lvl4pPr marL="1828800" marR="0" lvl="3" indent="-317500" algn="l" rtl="0">
              <a:lnSpc>
                <a:spcPct val="100000"/>
              </a:lnSpc>
              <a:spcBef>
                <a:spcPts val="1600"/>
              </a:spcBef>
              <a:spcAft>
                <a:spcPts val="0"/>
              </a:spcAft>
              <a:buClr>
                <a:schemeClr val="accent5"/>
              </a:buClr>
              <a:buSzPts val="2200"/>
              <a:buFont typeface="Open Sans"/>
              <a:buNone/>
              <a:defRPr sz="2200" b="0" i="0" u="none" strike="noStrike" cap="none">
                <a:solidFill>
                  <a:schemeClr val="accent5"/>
                </a:solidFill>
                <a:latin typeface="Open Sans"/>
                <a:ea typeface="Open Sans"/>
                <a:cs typeface="Open Sans"/>
                <a:sym typeface="Open Sans"/>
              </a:defRPr>
            </a:lvl4pPr>
            <a:lvl5pPr marL="2286000" marR="0" lvl="4" indent="-317500" algn="l" rtl="0">
              <a:lnSpc>
                <a:spcPct val="100000"/>
              </a:lnSpc>
              <a:spcBef>
                <a:spcPts val="1600"/>
              </a:spcBef>
              <a:spcAft>
                <a:spcPts val="0"/>
              </a:spcAft>
              <a:buClr>
                <a:schemeClr val="accent5"/>
              </a:buClr>
              <a:buSzPts val="2200"/>
              <a:buFont typeface="Open Sans"/>
              <a:buNone/>
              <a:defRPr sz="2200" b="0" i="0" u="none" strike="noStrike" cap="none">
                <a:solidFill>
                  <a:schemeClr val="accent5"/>
                </a:solidFill>
                <a:latin typeface="Open Sans"/>
                <a:ea typeface="Open Sans"/>
                <a:cs typeface="Open Sans"/>
                <a:sym typeface="Open Sans"/>
              </a:defRPr>
            </a:lvl5pPr>
            <a:lvl6pPr marL="2743200" marR="0" lvl="5" indent="-317500" algn="l" rtl="0">
              <a:lnSpc>
                <a:spcPct val="100000"/>
              </a:lnSpc>
              <a:spcBef>
                <a:spcPts val="1600"/>
              </a:spcBef>
              <a:spcAft>
                <a:spcPts val="0"/>
              </a:spcAft>
              <a:buClr>
                <a:schemeClr val="accent5"/>
              </a:buClr>
              <a:buSzPts val="2200"/>
              <a:buFont typeface="Open Sans"/>
              <a:buNone/>
              <a:defRPr sz="2200" b="0" i="0" u="none" strike="noStrike" cap="none">
                <a:solidFill>
                  <a:schemeClr val="accent5"/>
                </a:solidFill>
                <a:latin typeface="Open Sans"/>
                <a:ea typeface="Open Sans"/>
                <a:cs typeface="Open Sans"/>
                <a:sym typeface="Open Sans"/>
              </a:defRPr>
            </a:lvl6pPr>
            <a:lvl7pPr marL="3200400" marR="0" lvl="6" indent="-317500" algn="l" rtl="0">
              <a:lnSpc>
                <a:spcPct val="100000"/>
              </a:lnSpc>
              <a:spcBef>
                <a:spcPts val="1600"/>
              </a:spcBef>
              <a:spcAft>
                <a:spcPts val="0"/>
              </a:spcAft>
              <a:buClr>
                <a:schemeClr val="accent5"/>
              </a:buClr>
              <a:buSzPts val="2200"/>
              <a:buFont typeface="Open Sans"/>
              <a:buNone/>
              <a:defRPr sz="2200" b="0" i="0" u="none" strike="noStrike" cap="none">
                <a:solidFill>
                  <a:schemeClr val="accent5"/>
                </a:solidFill>
                <a:latin typeface="Open Sans"/>
                <a:ea typeface="Open Sans"/>
                <a:cs typeface="Open Sans"/>
                <a:sym typeface="Open Sans"/>
              </a:defRPr>
            </a:lvl7pPr>
            <a:lvl8pPr marL="3657600" marR="0" lvl="7" indent="-317500" algn="l" rtl="0">
              <a:lnSpc>
                <a:spcPct val="100000"/>
              </a:lnSpc>
              <a:spcBef>
                <a:spcPts val="1600"/>
              </a:spcBef>
              <a:spcAft>
                <a:spcPts val="0"/>
              </a:spcAft>
              <a:buClr>
                <a:schemeClr val="accent5"/>
              </a:buClr>
              <a:buSzPts val="2200"/>
              <a:buFont typeface="Open Sans"/>
              <a:buNone/>
              <a:defRPr sz="2200" b="0" i="0" u="none" strike="noStrike" cap="none">
                <a:solidFill>
                  <a:schemeClr val="accent5"/>
                </a:solidFill>
                <a:latin typeface="Open Sans"/>
                <a:ea typeface="Open Sans"/>
                <a:cs typeface="Open Sans"/>
                <a:sym typeface="Open Sans"/>
              </a:defRPr>
            </a:lvl8pPr>
            <a:lvl9pPr marL="4114800" marR="0" lvl="8" indent="-317500" algn="l" rtl="0">
              <a:lnSpc>
                <a:spcPct val="100000"/>
              </a:lnSpc>
              <a:spcBef>
                <a:spcPts val="1600"/>
              </a:spcBef>
              <a:spcAft>
                <a:spcPts val="1600"/>
              </a:spcAft>
              <a:buClr>
                <a:schemeClr val="accent5"/>
              </a:buClr>
              <a:buSzPts val="2200"/>
              <a:buFont typeface="Open Sans"/>
              <a:buNone/>
              <a:defRPr sz="2200" b="0" i="0" u="none" strike="noStrike" cap="none">
                <a:solidFill>
                  <a:schemeClr val="accent5"/>
                </a:solidFill>
                <a:latin typeface="Open Sans"/>
                <a:ea typeface="Open Sans"/>
                <a:cs typeface="Open Sans"/>
                <a:sym typeface="Open Sans"/>
              </a:defRPr>
            </a:lvl9pPr>
          </a:lstStyle>
          <a:p>
            <a:r>
              <a:rPr lang="en-US" sz="1500" dirty="0"/>
              <a:t>	</a:t>
            </a:r>
          </a:p>
          <a:p>
            <a:endParaRPr lang="en-US" sz="1500" dirty="0"/>
          </a:p>
          <a:p>
            <a:r>
              <a:rPr lang="en-US" sz="1500" dirty="0"/>
              <a:t>ROI = 0.62</a:t>
            </a:r>
          </a:p>
          <a:p>
            <a:endParaRPr lang="en-US" sz="1500" dirty="0"/>
          </a:p>
          <a:p>
            <a:endParaRPr lang="en-MX" dirty="0"/>
          </a:p>
        </p:txBody>
      </p:sp>
    </p:spTree>
    <p:extLst>
      <p:ext uri="{BB962C8B-B14F-4D97-AF65-F5344CB8AC3E}">
        <p14:creationId xmlns:p14="http://schemas.microsoft.com/office/powerpoint/2010/main" val="33809071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656"/>
        <p:cNvGrpSpPr/>
        <p:nvPr/>
      </p:nvGrpSpPr>
      <p:grpSpPr>
        <a:xfrm>
          <a:off x="0" y="0"/>
          <a:ext cx="0" cy="0"/>
          <a:chOff x="0" y="0"/>
          <a:chExt cx="0" cy="0"/>
        </a:xfrm>
      </p:grpSpPr>
      <p:sp>
        <p:nvSpPr>
          <p:cNvPr id="1657" name="Google Shape;1657;p74"/>
          <p:cNvSpPr txBox="1">
            <a:spLocks noGrp="1"/>
          </p:cNvSpPr>
          <p:nvPr>
            <p:ph type="title"/>
          </p:nvPr>
        </p:nvSpPr>
        <p:spPr>
          <a:xfrm>
            <a:off x="989551" y="310998"/>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LAUNCH STRATEGY</a:t>
            </a:r>
            <a:endParaRPr dirty="0"/>
          </a:p>
        </p:txBody>
      </p:sp>
      <p:sp>
        <p:nvSpPr>
          <p:cNvPr id="1658" name="Google Shape;1658;p74"/>
          <p:cNvSpPr/>
          <p:nvPr/>
        </p:nvSpPr>
        <p:spPr>
          <a:xfrm>
            <a:off x="4904879" y="2530709"/>
            <a:ext cx="2210400" cy="454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dirty="0">
                <a:solidFill>
                  <a:schemeClr val="dk2"/>
                </a:solidFill>
                <a:latin typeface="Open Sans"/>
                <a:ea typeface="Open Sans"/>
                <a:cs typeface="Open Sans"/>
                <a:sym typeface="Open Sans"/>
              </a:rPr>
              <a:t>Ads</a:t>
            </a:r>
            <a:endParaRPr sz="1300" dirty="0">
              <a:solidFill>
                <a:schemeClr val="dk2"/>
              </a:solidFill>
              <a:latin typeface="Open Sans"/>
              <a:ea typeface="Open Sans"/>
              <a:cs typeface="Open Sans"/>
              <a:sym typeface="Open Sans"/>
            </a:endParaRPr>
          </a:p>
        </p:txBody>
      </p:sp>
      <p:sp>
        <p:nvSpPr>
          <p:cNvPr id="1659" name="Google Shape;1659;p74"/>
          <p:cNvSpPr/>
          <p:nvPr/>
        </p:nvSpPr>
        <p:spPr>
          <a:xfrm>
            <a:off x="5207578" y="2067010"/>
            <a:ext cx="1605000" cy="2988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lt1"/>
                </a:solidFill>
                <a:latin typeface="Open Sans"/>
                <a:ea typeface="Open Sans"/>
                <a:cs typeface="Open Sans"/>
                <a:sym typeface="Open Sans"/>
              </a:rPr>
              <a:t>AMAZON</a:t>
            </a:r>
            <a:endParaRPr sz="1600" b="1" dirty="0">
              <a:solidFill>
                <a:schemeClr val="lt1"/>
              </a:solidFill>
              <a:latin typeface="Open Sans"/>
              <a:ea typeface="Open Sans"/>
              <a:cs typeface="Open Sans"/>
              <a:sym typeface="Open Sans"/>
            </a:endParaRPr>
          </a:p>
        </p:txBody>
      </p:sp>
      <p:sp>
        <p:nvSpPr>
          <p:cNvPr id="1661" name="Google Shape;1661;p74"/>
          <p:cNvSpPr txBox="1"/>
          <p:nvPr/>
        </p:nvSpPr>
        <p:spPr>
          <a:xfrm>
            <a:off x="7935826" y="2065142"/>
            <a:ext cx="2210400" cy="415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 sz="1500">
                <a:solidFill>
                  <a:schemeClr val="lt1"/>
                </a:solidFill>
                <a:latin typeface="Open Sans"/>
                <a:ea typeface="Open Sans"/>
                <a:cs typeface="Open Sans"/>
                <a:sym typeface="Open Sans"/>
              </a:rPr>
              <a:t>In Progress</a:t>
            </a:r>
            <a:endParaRPr sz="1500">
              <a:solidFill>
                <a:schemeClr val="lt1"/>
              </a:solidFill>
              <a:latin typeface="Open Sans"/>
              <a:ea typeface="Open Sans"/>
              <a:cs typeface="Open Sans"/>
              <a:sym typeface="Open Sans"/>
            </a:endParaRPr>
          </a:p>
        </p:txBody>
      </p:sp>
      <p:sp>
        <p:nvSpPr>
          <p:cNvPr id="1663" name="Google Shape;1663;p74"/>
          <p:cNvSpPr/>
          <p:nvPr/>
        </p:nvSpPr>
        <p:spPr>
          <a:xfrm>
            <a:off x="2417429" y="2530732"/>
            <a:ext cx="2210400" cy="454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dirty="0">
                <a:solidFill>
                  <a:schemeClr val="dk2"/>
                </a:solidFill>
                <a:latin typeface="Open Sans"/>
                <a:ea typeface="Open Sans"/>
                <a:cs typeface="Open Sans"/>
                <a:sym typeface="Open Sans"/>
              </a:rPr>
              <a:t>Paid partnerships </a:t>
            </a:r>
            <a:endParaRPr dirty="0">
              <a:solidFill>
                <a:schemeClr val="dk2"/>
              </a:solidFill>
              <a:latin typeface="Open Sans"/>
              <a:ea typeface="Open Sans"/>
              <a:cs typeface="Open Sans"/>
              <a:sym typeface="Open Sans"/>
            </a:endParaRPr>
          </a:p>
        </p:txBody>
      </p:sp>
      <p:sp>
        <p:nvSpPr>
          <p:cNvPr id="1664" name="Google Shape;1664;p74"/>
          <p:cNvSpPr/>
          <p:nvPr/>
        </p:nvSpPr>
        <p:spPr>
          <a:xfrm>
            <a:off x="2720180" y="2067010"/>
            <a:ext cx="1605000" cy="2988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lt1"/>
                </a:solidFill>
                <a:latin typeface="Open Sans"/>
                <a:ea typeface="Open Sans"/>
                <a:cs typeface="Open Sans"/>
                <a:sym typeface="Open Sans"/>
              </a:rPr>
              <a:t>INSTAGRAM</a:t>
            </a:r>
            <a:endParaRPr sz="1600" b="1" dirty="0">
              <a:solidFill>
                <a:schemeClr val="lt1"/>
              </a:solidFill>
              <a:latin typeface="Open Sans"/>
              <a:ea typeface="Open Sans"/>
              <a:cs typeface="Open Sans"/>
              <a:sym typeface="Open Sans"/>
            </a:endParaRPr>
          </a:p>
        </p:txBody>
      </p:sp>
      <p:sp>
        <p:nvSpPr>
          <p:cNvPr id="1665" name="Google Shape;1665;p74"/>
          <p:cNvSpPr/>
          <p:nvPr/>
        </p:nvSpPr>
        <p:spPr>
          <a:xfrm>
            <a:off x="2417429" y="3062339"/>
            <a:ext cx="2210400" cy="454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dirty="0">
                <a:solidFill>
                  <a:schemeClr val="dk2"/>
                </a:solidFill>
                <a:latin typeface="Open Sans"/>
                <a:ea typeface="Open Sans"/>
                <a:cs typeface="Open Sans"/>
                <a:sym typeface="Open Sans"/>
              </a:rPr>
              <a:t>Giveaways</a:t>
            </a:r>
            <a:endParaRPr dirty="0">
              <a:solidFill>
                <a:schemeClr val="dk2"/>
              </a:solidFill>
              <a:latin typeface="Open Sans"/>
              <a:ea typeface="Open Sans"/>
              <a:cs typeface="Open Sans"/>
              <a:sym typeface="Open Sans"/>
            </a:endParaRPr>
          </a:p>
        </p:txBody>
      </p:sp>
      <p:sp>
        <p:nvSpPr>
          <p:cNvPr id="1666" name="Google Shape;1666;p74"/>
          <p:cNvSpPr/>
          <p:nvPr/>
        </p:nvSpPr>
        <p:spPr>
          <a:xfrm>
            <a:off x="2417429" y="3593946"/>
            <a:ext cx="2210400" cy="454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dirty="0">
                <a:solidFill>
                  <a:schemeClr val="dk2"/>
                </a:solidFill>
                <a:latin typeface="Open Sans"/>
                <a:ea typeface="Open Sans"/>
                <a:cs typeface="Open Sans"/>
                <a:sym typeface="Open Sans"/>
              </a:rPr>
              <a:t>Get sponsored</a:t>
            </a:r>
            <a:endParaRPr dirty="0">
              <a:solidFill>
                <a:schemeClr val="dk2"/>
              </a:solidFill>
              <a:latin typeface="Open Sans"/>
              <a:ea typeface="Open Sans"/>
              <a:cs typeface="Open Sans"/>
              <a:sym typeface="Open Sans"/>
            </a:endParaRPr>
          </a:p>
        </p:txBody>
      </p:sp>
      <p:sp>
        <p:nvSpPr>
          <p:cNvPr id="1667" name="Google Shape;1667;p74"/>
          <p:cNvSpPr/>
          <p:nvPr/>
        </p:nvSpPr>
        <p:spPr>
          <a:xfrm>
            <a:off x="4904879" y="3062286"/>
            <a:ext cx="2210400" cy="454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dirty="0">
                <a:solidFill>
                  <a:schemeClr val="dk2"/>
                </a:solidFill>
                <a:latin typeface="Open Sans"/>
                <a:ea typeface="Open Sans"/>
                <a:cs typeface="Open Sans"/>
                <a:sym typeface="Open Sans"/>
              </a:rPr>
              <a:t>Pop ups</a:t>
            </a:r>
            <a:endParaRPr sz="1300" dirty="0">
              <a:solidFill>
                <a:schemeClr val="dk2"/>
              </a:solidFill>
              <a:latin typeface="Open Sans"/>
              <a:ea typeface="Open Sans"/>
              <a:cs typeface="Open Sans"/>
              <a:sym typeface="Open Sans"/>
            </a:endParaRPr>
          </a:p>
        </p:txBody>
      </p:sp>
      <p:sp>
        <p:nvSpPr>
          <p:cNvPr id="1669" name="Google Shape;1669;p74"/>
          <p:cNvSpPr txBox="1"/>
          <p:nvPr/>
        </p:nvSpPr>
        <p:spPr>
          <a:xfrm>
            <a:off x="8574001" y="3100986"/>
            <a:ext cx="2210400" cy="415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 sz="1500">
                <a:solidFill>
                  <a:schemeClr val="lt1"/>
                </a:solidFill>
                <a:latin typeface="Open Sans"/>
                <a:ea typeface="Open Sans"/>
                <a:cs typeface="Open Sans"/>
                <a:sym typeface="Open Sans"/>
              </a:rPr>
              <a:t>Completed</a:t>
            </a:r>
            <a:endParaRPr sz="1500">
              <a:solidFill>
                <a:schemeClr val="lt1"/>
              </a:solidFill>
              <a:latin typeface="Open Sans"/>
              <a:ea typeface="Open Sans"/>
              <a:cs typeface="Open Sans"/>
              <a:sym typeface="Open Sans"/>
            </a:endParaRPr>
          </a:p>
        </p:txBody>
      </p:sp>
      <p:sp>
        <p:nvSpPr>
          <p:cNvPr id="1670" name="Google Shape;1670;p74"/>
          <p:cNvSpPr/>
          <p:nvPr/>
        </p:nvSpPr>
        <p:spPr>
          <a:xfrm>
            <a:off x="4904879" y="3593862"/>
            <a:ext cx="2210400" cy="454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dirty="0">
                <a:solidFill>
                  <a:schemeClr val="dk2"/>
                </a:solidFill>
                <a:latin typeface="Open Sans"/>
                <a:ea typeface="Open Sans"/>
                <a:cs typeface="Open Sans"/>
                <a:sym typeface="Open Sans"/>
              </a:rPr>
              <a:t>Video ads</a:t>
            </a:r>
            <a:endParaRPr sz="1300" dirty="0">
              <a:solidFill>
                <a:schemeClr val="dk2"/>
              </a:solidFill>
              <a:latin typeface="Open Sans"/>
              <a:ea typeface="Open Sans"/>
              <a:cs typeface="Open Sans"/>
              <a:sym typeface="Open Sans"/>
            </a:endParaRPr>
          </a:p>
        </p:txBody>
      </p:sp>
      <p:sp>
        <p:nvSpPr>
          <p:cNvPr id="1672" name="Google Shape;1672;p74"/>
          <p:cNvSpPr txBox="1"/>
          <p:nvPr/>
        </p:nvSpPr>
        <p:spPr>
          <a:xfrm>
            <a:off x="8707351" y="3590355"/>
            <a:ext cx="2210400" cy="415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 sz="1500">
                <a:solidFill>
                  <a:schemeClr val="lt1"/>
                </a:solidFill>
                <a:latin typeface="Open Sans"/>
                <a:ea typeface="Open Sans"/>
                <a:cs typeface="Open Sans"/>
                <a:sym typeface="Open Sans"/>
              </a:rPr>
              <a:t>Not Started</a:t>
            </a:r>
            <a:endParaRPr sz="1500">
              <a:solidFill>
                <a:schemeClr val="lt1"/>
              </a:solidFill>
              <a:latin typeface="Open Sans"/>
              <a:ea typeface="Open Sans"/>
              <a:cs typeface="Open Sans"/>
              <a:sym typeface="Open Sans"/>
            </a:endParaRPr>
          </a:p>
        </p:txBody>
      </p:sp>
      <p:sp>
        <p:nvSpPr>
          <p:cNvPr id="1673" name="Google Shape;1673;p74"/>
          <p:cNvSpPr/>
          <p:nvPr/>
        </p:nvSpPr>
        <p:spPr>
          <a:xfrm rot="5400000">
            <a:off x="2719151" y="1085019"/>
            <a:ext cx="1605129" cy="1605129"/>
          </a:xfrm>
          <a:prstGeom prst="pie">
            <a:avLst>
              <a:gd name="adj1" fmla="val 5390230"/>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74"/>
          <p:cNvSpPr/>
          <p:nvPr/>
        </p:nvSpPr>
        <p:spPr>
          <a:xfrm>
            <a:off x="2788828" y="1154589"/>
            <a:ext cx="1465991" cy="1465991"/>
          </a:xfrm>
          <a:prstGeom prst="blockArc">
            <a:avLst>
              <a:gd name="adj1" fmla="val 10800000"/>
              <a:gd name="adj2" fmla="val 21599040"/>
              <a:gd name="adj3" fmla="val 957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74"/>
          <p:cNvSpPr/>
          <p:nvPr/>
        </p:nvSpPr>
        <p:spPr>
          <a:xfrm rot="-5400000">
            <a:off x="3164687" y="1398313"/>
            <a:ext cx="714276" cy="92670"/>
          </a:xfrm>
          <a:prstGeom prst="homePlate">
            <a:avLst>
              <a:gd name="adj" fmla="val 122884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74"/>
          <p:cNvSpPr/>
          <p:nvPr/>
        </p:nvSpPr>
        <p:spPr>
          <a:xfrm rot="5400000">
            <a:off x="3189448" y="1557232"/>
            <a:ext cx="664622" cy="664622"/>
          </a:xfrm>
          <a:prstGeom prst="pie">
            <a:avLst>
              <a:gd name="adj1" fmla="val 5427292"/>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74"/>
          <p:cNvSpPr/>
          <p:nvPr/>
        </p:nvSpPr>
        <p:spPr>
          <a:xfrm>
            <a:off x="3475379" y="1714559"/>
            <a:ext cx="92670" cy="9267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74"/>
          <p:cNvSpPr/>
          <p:nvPr/>
        </p:nvSpPr>
        <p:spPr>
          <a:xfrm rot="5400000">
            <a:off x="5207614" y="1085019"/>
            <a:ext cx="1605129" cy="1605129"/>
          </a:xfrm>
          <a:prstGeom prst="pie">
            <a:avLst>
              <a:gd name="adj1" fmla="val 5390230"/>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300"/>
          </a:p>
        </p:txBody>
      </p:sp>
      <p:sp>
        <p:nvSpPr>
          <p:cNvPr id="1679" name="Google Shape;1679;p74"/>
          <p:cNvSpPr/>
          <p:nvPr/>
        </p:nvSpPr>
        <p:spPr>
          <a:xfrm>
            <a:off x="5277291" y="1154589"/>
            <a:ext cx="1465991" cy="1465991"/>
          </a:xfrm>
          <a:prstGeom prst="blockArc">
            <a:avLst>
              <a:gd name="adj1" fmla="val 10800000"/>
              <a:gd name="adj2" fmla="val 21599040"/>
              <a:gd name="adj3" fmla="val 957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74"/>
          <p:cNvSpPr/>
          <p:nvPr/>
        </p:nvSpPr>
        <p:spPr>
          <a:xfrm rot="-3600250">
            <a:off x="5802610" y="1415316"/>
            <a:ext cx="714366" cy="92681"/>
          </a:xfrm>
          <a:prstGeom prst="homePlate">
            <a:avLst>
              <a:gd name="adj" fmla="val 122884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74"/>
          <p:cNvSpPr/>
          <p:nvPr/>
        </p:nvSpPr>
        <p:spPr>
          <a:xfrm rot="5400000">
            <a:off x="5677911" y="1557232"/>
            <a:ext cx="664622" cy="664622"/>
          </a:xfrm>
          <a:prstGeom prst="pie">
            <a:avLst>
              <a:gd name="adj1" fmla="val 5427292"/>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74"/>
          <p:cNvSpPr/>
          <p:nvPr/>
        </p:nvSpPr>
        <p:spPr>
          <a:xfrm>
            <a:off x="5963842" y="1714559"/>
            <a:ext cx="92670" cy="9267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74"/>
          <p:cNvSpPr txBox="1"/>
          <p:nvPr/>
        </p:nvSpPr>
        <p:spPr>
          <a:xfrm>
            <a:off x="8574001" y="4162537"/>
            <a:ext cx="2210400" cy="415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 sz="1500">
                <a:solidFill>
                  <a:schemeClr val="lt1"/>
                </a:solidFill>
                <a:latin typeface="Open Sans"/>
                <a:ea typeface="Open Sans"/>
                <a:cs typeface="Open Sans"/>
                <a:sym typeface="Open Sans"/>
              </a:rPr>
              <a:t>Done</a:t>
            </a:r>
            <a:endParaRPr sz="1500">
              <a:solidFill>
                <a:schemeClr val="lt1"/>
              </a:solidFill>
              <a:latin typeface="Open Sans"/>
              <a:ea typeface="Open Sans"/>
              <a:cs typeface="Open Sans"/>
              <a:sym typeface="Open Sans"/>
            </a:endParaRPr>
          </a:p>
        </p:txBody>
      </p:sp>
    </p:spTree>
    <p:extLst>
      <p:ext uri="{BB962C8B-B14F-4D97-AF65-F5344CB8AC3E}">
        <p14:creationId xmlns:p14="http://schemas.microsoft.com/office/powerpoint/2010/main" val="29552888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7D575-6723-CF4E-BEE1-1D12F12348CC}"/>
              </a:ext>
            </a:extLst>
          </p:cNvPr>
          <p:cNvSpPr>
            <a:spLocks noGrp="1"/>
          </p:cNvSpPr>
          <p:nvPr>
            <p:ph type="title"/>
          </p:nvPr>
        </p:nvSpPr>
        <p:spPr/>
        <p:txBody>
          <a:bodyPr/>
          <a:lstStyle/>
          <a:p>
            <a:r>
              <a:rPr lang="en-MX" dirty="0"/>
              <a:t>Excel file…</a:t>
            </a:r>
          </a:p>
        </p:txBody>
      </p:sp>
    </p:spTree>
    <p:extLst>
      <p:ext uri="{BB962C8B-B14F-4D97-AF65-F5344CB8AC3E}">
        <p14:creationId xmlns:p14="http://schemas.microsoft.com/office/powerpoint/2010/main" val="1331868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04E97151-8693-2F48-8B36-F4823272271C}"/>
              </a:ext>
            </a:extLst>
          </p:cNvPr>
          <p:cNvSpPr>
            <a:spLocks noGrp="1"/>
          </p:cNvSpPr>
          <p:nvPr>
            <p:ph type="subTitle" idx="3"/>
          </p:nvPr>
        </p:nvSpPr>
        <p:spPr>
          <a:xfrm>
            <a:off x="1678237" y="1493125"/>
            <a:ext cx="2385600" cy="2537927"/>
          </a:xfrm>
          <a:ln w="19050">
            <a:solidFill>
              <a:schemeClr val="accent1"/>
            </a:solidFill>
          </a:ln>
        </p:spPr>
        <p:txBody>
          <a:bodyPr/>
          <a:lstStyle/>
          <a:p>
            <a:r>
              <a:rPr lang="en-US" sz="1500" dirty="0"/>
              <a:t>	</a:t>
            </a:r>
          </a:p>
          <a:p>
            <a:endParaRPr lang="en-US" sz="1500" dirty="0"/>
          </a:p>
          <a:p>
            <a:r>
              <a:rPr lang="en-US" sz="1500" dirty="0"/>
              <a:t>Is a feasible product</a:t>
            </a:r>
          </a:p>
          <a:p>
            <a:r>
              <a:rPr lang="en-US" sz="1500" dirty="0"/>
              <a:t>and solution due to</a:t>
            </a:r>
          </a:p>
          <a:p>
            <a:r>
              <a:rPr lang="en-US" sz="1500" dirty="0"/>
              <a:t>its portability,</a:t>
            </a:r>
          </a:p>
          <a:p>
            <a:r>
              <a:rPr lang="en-US" sz="1500" dirty="0"/>
              <a:t>practicality, and</a:t>
            </a:r>
          </a:p>
          <a:p>
            <a:r>
              <a:rPr lang="en-US" sz="1500" dirty="0"/>
              <a:t>futuristic design</a:t>
            </a:r>
          </a:p>
          <a:p>
            <a:r>
              <a:rPr lang="en-US" sz="1500" dirty="0"/>
              <a:t>being outlined in the</a:t>
            </a:r>
          </a:p>
          <a:p>
            <a:r>
              <a:rPr lang="en-US" sz="1500" dirty="0"/>
              <a:t>previous</a:t>
            </a:r>
          </a:p>
          <a:p>
            <a:r>
              <a:rPr lang="en-US" sz="1500" dirty="0"/>
              <a:t>investigation.</a:t>
            </a:r>
          </a:p>
          <a:p>
            <a:endParaRPr lang="en-MX" dirty="0"/>
          </a:p>
        </p:txBody>
      </p:sp>
      <p:sp>
        <p:nvSpPr>
          <p:cNvPr id="6" name="Title 5">
            <a:extLst>
              <a:ext uri="{FF2B5EF4-FFF2-40B4-BE49-F238E27FC236}">
                <a16:creationId xmlns:a16="http://schemas.microsoft.com/office/drawing/2014/main" id="{E0EDD019-77D8-F149-9B54-83E0A0E0AAE7}"/>
              </a:ext>
            </a:extLst>
          </p:cNvPr>
          <p:cNvSpPr>
            <a:spLocks noGrp="1"/>
          </p:cNvSpPr>
          <p:nvPr>
            <p:ph type="title"/>
          </p:nvPr>
        </p:nvSpPr>
        <p:spPr/>
        <p:txBody>
          <a:bodyPr/>
          <a:lstStyle/>
          <a:p>
            <a:r>
              <a:rPr lang="en-MX" dirty="0"/>
              <a:t>SAFE TOUCH</a:t>
            </a:r>
          </a:p>
        </p:txBody>
      </p:sp>
      <p:sp>
        <p:nvSpPr>
          <p:cNvPr id="7" name="Subtitle 3">
            <a:extLst>
              <a:ext uri="{FF2B5EF4-FFF2-40B4-BE49-F238E27FC236}">
                <a16:creationId xmlns:a16="http://schemas.microsoft.com/office/drawing/2014/main" id="{2BE05470-3764-4E4B-A1A8-B905CD65C8BB}"/>
              </a:ext>
            </a:extLst>
          </p:cNvPr>
          <p:cNvSpPr txBox="1">
            <a:spLocks/>
          </p:cNvSpPr>
          <p:nvPr/>
        </p:nvSpPr>
        <p:spPr>
          <a:xfrm>
            <a:off x="5080165" y="1493125"/>
            <a:ext cx="2385600" cy="2537927"/>
          </a:xfrm>
          <a:prstGeom prst="rect">
            <a:avLst/>
          </a:prstGeom>
          <a:noFill/>
          <a:ln w="19050">
            <a:solidFill>
              <a:schemeClr val="accent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5"/>
              </a:buClr>
              <a:buSzPts val="2200"/>
              <a:buFont typeface="Open Sans ExtraBold"/>
              <a:buNone/>
              <a:defRPr sz="2200" b="0" i="0" u="none" strike="noStrike" cap="none">
                <a:solidFill>
                  <a:schemeClr val="lt2"/>
                </a:solidFill>
                <a:latin typeface="Open Sans ExtraBold"/>
                <a:ea typeface="Open Sans ExtraBold"/>
                <a:cs typeface="Open Sans ExtraBold"/>
                <a:sym typeface="Open Sans ExtraBold"/>
              </a:defRPr>
            </a:lvl1pPr>
            <a:lvl2pPr marL="914400" marR="0" lvl="1" indent="-317500" algn="l" rtl="0">
              <a:lnSpc>
                <a:spcPct val="100000"/>
              </a:lnSpc>
              <a:spcBef>
                <a:spcPts val="0"/>
              </a:spcBef>
              <a:spcAft>
                <a:spcPts val="0"/>
              </a:spcAft>
              <a:buClr>
                <a:schemeClr val="accent5"/>
              </a:buClr>
              <a:buSzPts val="2200"/>
              <a:buFont typeface="Open Sans"/>
              <a:buNone/>
              <a:defRPr sz="2200" b="0" i="0" u="none" strike="noStrike" cap="none">
                <a:solidFill>
                  <a:schemeClr val="accent5"/>
                </a:solidFill>
                <a:latin typeface="Open Sans"/>
                <a:ea typeface="Open Sans"/>
                <a:cs typeface="Open Sans"/>
                <a:sym typeface="Open Sans"/>
              </a:defRPr>
            </a:lvl2pPr>
            <a:lvl3pPr marL="1371600" marR="0" lvl="2" indent="-317500" algn="l" rtl="0">
              <a:lnSpc>
                <a:spcPct val="100000"/>
              </a:lnSpc>
              <a:spcBef>
                <a:spcPts val="1600"/>
              </a:spcBef>
              <a:spcAft>
                <a:spcPts val="0"/>
              </a:spcAft>
              <a:buClr>
                <a:schemeClr val="accent5"/>
              </a:buClr>
              <a:buSzPts val="2200"/>
              <a:buFont typeface="Open Sans"/>
              <a:buNone/>
              <a:defRPr sz="2200" b="0" i="0" u="none" strike="noStrike" cap="none">
                <a:solidFill>
                  <a:schemeClr val="accent5"/>
                </a:solidFill>
                <a:latin typeface="Open Sans"/>
                <a:ea typeface="Open Sans"/>
                <a:cs typeface="Open Sans"/>
                <a:sym typeface="Open Sans"/>
              </a:defRPr>
            </a:lvl3pPr>
            <a:lvl4pPr marL="1828800" marR="0" lvl="3" indent="-317500" algn="l" rtl="0">
              <a:lnSpc>
                <a:spcPct val="100000"/>
              </a:lnSpc>
              <a:spcBef>
                <a:spcPts val="1600"/>
              </a:spcBef>
              <a:spcAft>
                <a:spcPts val="0"/>
              </a:spcAft>
              <a:buClr>
                <a:schemeClr val="accent5"/>
              </a:buClr>
              <a:buSzPts val="2200"/>
              <a:buFont typeface="Open Sans"/>
              <a:buNone/>
              <a:defRPr sz="2200" b="0" i="0" u="none" strike="noStrike" cap="none">
                <a:solidFill>
                  <a:schemeClr val="accent5"/>
                </a:solidFill>
                <a:latin typeface="Open Sans"/>
                <a:ea typeface="Open Sans"/>
                <a:cs typeface="Open Sans"/>
                <a:sym typeface="Open Sans"/>
              </a:defRPr>
            </a:lvl4pPr>
            <a:lvl5pPr marL="2286000" marR="0" lvl="4" indent="-317500" algn="l" rtl="0">
              <a:lnSpc>
                <a:spcPct val="100000"/>
              </a:lnSpc>
              <a:spcBef>
                <a:spcPts val="1600"/>
              </a:spcBef>
              <a:spcAft>
                <a:spcPts val="0"/>
              </a:spcAft>
              <a:buClr>
                <a:schemeClr val="accent5"/>
              </a:buClr>
              <a:buSzPts val="2200"/>
              <a:buFont typeface="Open Sans"/>
              <a:buNone/>
              <a:defRPr sz="2200" b="0" i="0" u="none" strike="noStrike" cap="none">
                <a:solidFill>
                  <a:schemeClr val="accent5"/>
                </a:solidFill>
                <a:latin typeface="Open Sans"/>
                <a:ea typeface="Open Sans"/>
                <a:cs typeface="Open Sans"/>
                <a:sym typeface="Open Sans"/>
              </a:defRPr>
            </a:lvl5pPr>
            <a:lvl6pPr marL="2743200" marR="0" lvl="5" indent="-317500" algn="l" rtl="0">
              <a:lnSpc>
                <a:spcPct val="100000"/>
              </a:lnSpc>
              <a:spcBef>
                <a:spcPts val="1600"/>
              </a:spcBef>
              <a:spcAft>
                <a:spcPts val="0"/>
              </a:spcAft>
              <a:buClr>
                <a:schemeClr val="accent5"/>
              </a:buClr>
              <a:buSzPts val="2200"/>
              <a:buFont typeface="Open Sans"/>
              <a:buNone/>
              <a:defRPr sz="2200" b="0" i="0" u="none" strike="noStrike" cap="none">
                <a:solidFill>
                  <a:schemeClr val="accent5"/>
                </a:solidFill>
                <a:latin typeface="Open Sans"/>
                <a:ea typeface="Open Sans"/>
                <a:cs typeface="Open Sans"/>
                <a:sym typeface="Open Sans"/>
              </a:defRPr>
            </a:lvl6pPr>
            <a:lvl7pPr marL="3200400" marR="0" lvl="6" indent="-317500" algn="l" rtl="0">
              <a:lnSpc>
                <a:spcPct val="100000"/>
              </a:lnSpc>
              <a:spcBef>
                <a:spcPts val="1600"/>
              </a:spcBef>
              <a:spcAft>
                <a:spcPts val="0"/>
              </a:spcAft>
              <a:buClr>
                <a:schemeClr val="accent5"/>
              </a:buClr>
              <a:buSzPts val="2200"/>
              <a:buFont typeface="Open Sans"/>
              <a:buNone/>
              <a:defRPr sz="2200" b="0" i="0" u="none" strike="noStrike" cap="none">
                <a:solidFill>
                  <a:schemeClr val="accent5"/>
                </a:solidFill>
                <a:latin typeface="Open Sans"/>
                <a:ea typeface="Open Sans"/>
                <a:cs typeface="Open Sans"/>
                <a:sym typeface="Open Sans"/>
              </a:defRPr>
            </a:lvl7pPr>
            <a:lvl8pPr marL="3657600" marR="0" lvl="7" indent="-317500" algn="l" rtl="0">
              <a:lnSpc>
                <a:spcPct val="100000"/>
              </a:lnSpc>
              <a:spcBef>
                <a:spcPts val="1600"/>
              </a:spcBef>
              <a:spcAft>
                <a:spcPts val="0"/>
              </a:spcAft>
              <a:buClr>
                <a:schemeClr val="accent5"/>
              </a:buClr>
              <a:buSzPts val="2200"/>
              <a:buFont typeface="Open Sans"/>
              <a:buNone/>
              <a:defRPr sz="2200" b="0" i="0" u="none" strike="noStrike" cap="none">
                <a:solidFill>
                  <a:schemeClr val="accent5"/>
                </a:solidFill>
                <a:latin typeface="Open Sans"/>
                <a:ea typeface="Open Sans"/>
                <a:cs typeface="Open Sans"/>
                <a:sym typeface="Open Sans"/>
              </a:defRPr>
            </a:lvl8pPr>
            <a:lvl9pPr marL="4114800" marR="0" lvl="8" indent="-317500" algn="l" rtl="0">
              <a:lnSpc>
                <a:spcPct val="100000"/>
              </a:lnSpc>
              <a:spcBef>
                <a:spcPts val="1600"/>
              </a:spcBef>
              <a:spcAft>
                <a:spcPts val="1600"/>
              </a:spcAft>
              <a:buClr>
                <a:schemeClr val="accent5"/>
              </a:buClr>
              <a:buSzPts val="2200"/>
              <a:buFont typeface="Open Sans"/>
              <a:buNone/>
              <a:defRPr sz="2200" b="0" i="0" u="none" strike="noStrike" cap="none">
                <a:solidFill>
                  <a:schemeClr val="accent5"/>
                </a:solidFill>
                <a:latin typeface="Open Sans"/>
                <a:ea typeface="Open Sans"/>
                <a:cs typeface="Open Sans"/>
                <a:sym typeface="Open Sans"/>
              </a:defRPr>
            </a:lvl9pPr>
          </a:lstStyle>
          <a:p>
            <a:r>
              <a:rPr lang="en-US" sz="1500" dirty="0"/>
              <a:t>	</a:t>
            </a:r>
          </a:p>
          <a:p>
            <a:endParaRPr lang="en-US" sz="1500" dirty="0"/>
          </a:p>
          <a:p>
            <a:r>
              <a:rPr lang="en-US" sz="1500" dirty="0"/>
              <a:t>Is an alternative born</a:t>
            </a:r>
          </a:p>
          <a:p>
            <a:r>
              <a:rPr lang="en-US" sz="1500" dirty="0"/>
              <a:t>with fusion of the</a:t>
            </a:r>
          </a:p>
          <a:p>
            <a:r>
              <a:rPr lang="en-US" sz="1500" dirty="0"/>
              <a:t>actual pandemic</a:t>
            </a:r>
          </a:p>
          <a:p>
            <a:r>
              <a:rPr lang="en-US" sz="1500" dirty="0"/>
              <a:t>(Covid-19), the customers' needs,</a:t>
            </a:r>
          </a:p>
          <a:p>
            <a:r>
              <a:rPr lang="en-US" sz="1500" dirty="0"/>
              <a:t>and their fashion</a:t>
            </a:r>
          </a:p>
          <a:p>
            <a:r>
              <a:rPr lang="en-US" sz="1500" dirty="0"/>
              <a:t>desires. </a:t>
            </a:r>
          </a:p>
          <a:p>
            <a:endParaRPr lang="en-US" sz="1500" dirty="0"/>
          </a:p>
          <a:p>
            <a:endParaRPr lang="en-MX" dirty="0"/>
          </a:p>
        </p:txBody>
      </p:sp>
    </p:spTree>
    <p:extLst>
      <p:ext uri="{BB962C8B-B14F-4D97-AF65-F5344CB8AC3E}">
        <p14:creationId xmlns:p14="http://schemas.microsoft.com/office/powerpoint/2010/main" val="1856525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905C8-9C0E-954A-A62C-729B5C22B976}"/>
              </a:ext>
            </a:extLst>
          </p:cNvPr>
          <p:cNvSpPr>
            <a:spLocks noGrp="1"/>
          </p:cNvSpPr>
          <p:nvPr>
            <p:ph type="title"/>
          </p:nvPr>
        </p:nvSpPr>
        <p:spPr/>
        <p:txBody>
          <a:bodyPr/>
          <a:lstStyle/>
          <a:p>
            <a:r>
              <a:rPr lang="en-MX" dirty="0"/>
              <a:t>THANK YOU!</a:t>
            </a:r>
          </a:p>
        </p:txBody>
      </p:sp>
    </p:spTree>
    <p:extLst>
      <p:ext uri="{BB962C8B-B14F-4D97-AF65-F5344CB8AC3E}">
        <p14:creationId xmlns:p14="http://schemas.microsoft.com/office/powerpoint/2010/main" val="2197493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1"/>
          <p:cNvSpPr/>
          <p:nvPr/>
        </p:nvSpPr>
        <p:spPr>
          <a:xfrm>
            <a:off x="5820786" y="1321150"/>
            <a:ext cx="1289395" cy="1269688"/>
          </a:xfrm>
          <a:custGeom>
            <a:avLst/>
            <a:gdLst/>
            <a:ahLst/>
            <a:cxnLst/>
            <a:rect l="l" t="t" r="r" b="b"/>
            <a:pathLst>
              <a:path w="29076" h="28811" extrusionOk="0">
                <a:moveTo>
                  <a:pt x="14533" y="1"/>
                </a:moveTo>
                <a:cubicBezTo>
                  <a:pt x="14196" y="1"/>
                  <a:pt x="13861" y="127"/>
                  <a:pt x="13609" y="379"/>
                </a:cubicBezTo>
                <a:lnTo>
                  <a:pt x="518" y="13470"/>
                </a:lnTo>
                <a:cubicBezTo>
                  <a:pt x="0" y="13988"/>
                  <a:pt x="0" y="14823"/>
                  <a:pt x="518" y="15341"/>
                </a:cubicBezTo>
                <a:lnTo>
                  <a:pt x="13609" y="28432"/>
                </a:lnTo>
                <a:cubicBezTo>
                  <a:pt x="13861" y="28684"/>
                  <a:pt x="14196" y="28810"/>
                  <a:pt x="14533" y="28810"/>
                </a:cubicBezTo>
                <a:cubicBezTo>
                  <a:pt x="14869" y="28810"/>
                  <a:pt x="15208" y="28684"/>
                  <a:pt x="15466" y="28432"/>
                </a:cubicBezTo>
                <a:lnTo>
                  <a:pt x="28558" y="15341"/>
                </a:lnTo>
                <a:cubicBezTo>
                  <a:pt x="29075" y="14823"/>
                  <a:pt x="29075" y="13988"/>
                  <a:pt x="28558" y="13470"/>
                </a:cubicBezTo>
                <a:lnTo>
                  <a:pt x="15466" y="379"/>
                </a:lnTo>
                <a:cubicBezTo>
                  <a:pt x="15208" y="127"/>
                  <a:pt x="14869" y="1"/>
                  <a:pt x="145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1"/>
          <p:cNvSpPr/>
          <p:nvPr/>
        </p:nvSpPr>
        <p:spPr>
          <a:xfrm>
            <a:off x="2198266" y="1321216"/>
            <a:ext cx="1289369" cy="1269556"/>
          </a:xfrm>
          <a:custGeom>
            <a:avLst/>
            <a:gdLst/>
            <a:ahLst/>
            <a:cxnLst/>
            <a:rect l="l" t="t" r="r" b="b"/>
            <a:pathLst>
              <a:path w="29063" h="28808" extrusionOk="0">
                <a:moveTo>
                  <a:pt x="14533" y="1"/>
                </a:moveTo>
                <a:cubicBezTo>
                  <a:pt x="14197" y="1"/>
                  <a:pt x="13862" y="130"/>
                  <a:pt x="13610" y="389"/>
                </a:cubicBezTo>
                <a:lnTo>
                  <a:pt x="518" y="13467"/>
                </a:lnTo>
                <a:cubicBezTo>
                  <a:pt x="1" y="13985"/>
                  <a:pt x="1" y="14820"/>
                  <a:pt x="518" y="15338"/>
                </a:cubicBezTo>
                <a:lnTo>
                  <a:pt x="13610" y="28429"/>
                </a:lnTo>
                <a:cubicBezTo>
                  <a:pt x="13862" y="28681"/>
                  <a:pt x="14197" y="28807"/>
                  <a:pt x="14533" y="28807"/>
                </a:cubicBezTo>
                <a:cubicBezTo>
                  <a:pt x="14870" y="28807"/>
                  <a:pt x="15208" y="28681"/>
                  <a:pt x="15467" y="28429"/>
                </a:cubicBezTo>
                <a:lnTo>
                  <a:pt x="28559" y="15338"/>
                </a:lnTo>
                <a:cubicBezTo>
                  <a:pt x="29063" y="14820"/>
                  <a:pt x="29063" y="13985"/>
                  <a:pt x="28559" y="13467"/>
                </a:cubicBezTo>
                <a:lnTo>
                  <a:pt x="15467" y="389"/>
                </a:lnTo>
                <a:cubicBezTo>
                  <a:pt x="15208" y="130"/>
                  <a:pt x="14870" y="1"/>
                  <a:pt x="145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1"/>
          <p:cNvSpPr txBox="1">
            <a:spLocks noGrp="1"/>
          </p:cNvSpPr>
          <p:nvPr>
            <p:ph type="subTitle" idx="1"/>
          </p:nvPr>
        </p:nvSpPr>
        <p:spPr>
          <a:xfrm>
            <a:off x="1186188" y="3375055"/>
            <a:ext cx="3301500" cy="1024800"/>
          </a:xfrm>
          <a:prstGeom prst="rect">
            <a:avLst/>
          </a:prstGeom>
        </p:spPr>
        <p:txBody>
          <a:bodyPr spcFirstLastPara="1" wrap="square" lIns="91425" tIns="91425" rIns="91425" bIns="91425" anchor="ctr" anchorCtr="0">
            <a:noAutofit/>
          </a:bodyPr>
          <a:lstStyle/>
          <a:p>
            <a:r>
              <a:rPr lang="en-US" dirty="0"/>
              <a:t>To facilitate and to make the "new normal" fashionable, always offering innovation and functionality within reach. </a:t>
            </a:r>
          </a:p>
        </p:txBody>
      </p:sp>
      <p:sp>
        <p:nvSpPr>
          <p:cNvPr id="460" name="Google Shape;460;p41"/>
          <p:cNvSpPr txBox="1">
            <a:spLocks noGrp="1"/>
          </p:cNvSpPr>
          <p:nvPr>
            <p:ph type="subTitle" idx="2"/>
          </p:nvPr>
        </p:nvSpPr>
        <p:spPr>
          <a:xfrm>
            <a:off x="4954512" y="3197688"/>
            <a:ext cx="3003300" cy="1734328"/>
          </a:xfrm>
          <a:prstGeom prst="rect">
            <a:avLst/>
          </a:prstGeom>
        </p:spPr>
        <p:txBody>
          <a:bodyPr spcFirstLastPara="1" wrap="square" lIns="91425" tIns="91425" rIns="91425" bIns="91425" anchor="ctr" anchorCtr="0">
            <a:noAutofit/>
          </a:bodyPr>
          <a:lstStyle/>
          <a:p>
            <a:pPr marL="0" lvl="0" indent="0"/>
            <a:r>
              <a:rPr lang="en-US" dirty="0"/>
              <a:t>As a company we seek international coverage, as well as constant innovation in order to provide portability and fashion, avoiding infections on every day's routine.</a:t>
            </a:r>
          </a:p>
        </p:txBody>
      </p:sp>
      <p:sp>
        <p:nvSpPr>
          <p:cNvPr id="461" name="Google Shape;461;p41"/>
          <p:cNvSpPr txBox="1">
            <a:spLocks noGrp="1"/>
          </p:cNvSpPr>
          <p:nvPr>
            <p:ph type="subTitle" idx="3"/>
          </p:nvPr>
        </p:nvSpPr>
        <p:spPr>
          <a:xfrm>
            <a:off x="1644138" y="2683156"/>
            <a:ext cx="2385600" cy="44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Open Sans"/>
                <a:ea typeface="Open Sans"/>
                <a:cs typeface="Open Sans"/>
                <a:sym typeface="Open Sans"/>
              </a:rPr>
              <a:t>Our mission</a:t>
            </a:r>
            <a:endParaRPr b="1" dirty="0">
              <a:latin typeface="Open Sans"/>
              <a:ea typeface="Open Sans"/>
              <a:cs typeface="Open Sans"/>
              <a:sym typeface="Open Sans"/>
            </a:endParaRPr>
          </a:p>
        </p:txBody>
      </p:sp>
      <p:sp>
        <p:nvSpPr>
          <p:cNvPr id="462" name="Google Shape;462;p41"/>
          <p:cNvSpPr txBox="1">
            <a:spLocks noGrp="1"/>
          </p:cNvSpPr>
          <p:nvPr>
            <p:ph type="subTitle" idx="4"/>
          </p:nvPr>
        </p:nvSpPr>
        <p:spPr>
          <a:xfrm>
            <a:off x="5263362" y="2671963"/>
            <a:ext cx="2385600" cy="44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Open Sans"/>
                <a:ea typeface="Open Sans"/>
                <a:cs typeface="Open Sans"/>
                <a:sym typeface="Open Sans"/>
              </a:rPr>
              <a:t>Our vision</a:t>
            </a:r>
            <a:endParaRPr b="1" dirty="0">
              <a:latin typeface="Open Sans"/>
              <a:ea typeface="Open Sans"/>
              <a:cs typeface="Open Sans"/>
              <a:sym typeface="Open Sans"/>
            </a:endParaRPr>
          </a:p>
        </p:txBody>
      </p:sp>
      <p:sp>
        <p:nvSpPr>
          <p:cNvPr id="463" name="Google Shape;463;p41"/>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MISSION AND VISION</a:t>
            </a:r>
            <a:endParaRPr dirty="0"/>
          </a:p>
        </p:txBody>
      </p:sp>
      <p:sp>
        <p:nvSpPr>
          <p:cNvPr id="464" name="Google Shape;464;p41"/>
          <p:cNvSpPr/>
          <p:nvPr/>
        </p:nvSpPr>
        <p:spPr>
          <a:xfrm>
            <a:off x="6339744" y="1805115"/>
            <a:ext cx="251463" cy="301766"/>
          </a:xfrm>
          <a:custGeom>
            <a:avLst/>
            <a:gdLst/>
            <a:ahLst/>
            <a:cxnLst/>
            <a:rect l="l" t="t" r="r" b="b"/>
            <a:pathLst>
              <a:path w="10744" h="12761" extrusionOk="0">
                <a:moveTo>
                  <a:pt x="5419" y="820"/>
                </a:moveTo>
                <a:cubicBezTo>
                  <a:pt x="6585" y="820"/>
                  <a:pt x="7530" y="1765"/>
                  <a:pt x="7530" y="2899"/>
                </a:cubicBezTo>
                <a:cubicBezTo>
                  <a:pt x="7530" y="3655"/>
                  <a:pt x="7121" y="4317"/>
                  <a:pt x="6490" y="4663"/>
                </a:cubicBezTo>
                <a:cubicBezTo>
                  <a:pt x="6364" y="4758"/>
                  <a:pt x="6301" y="4884"/>
                  <a:pt x="6301" y="5042"/>
                </a:cubicBezTo>
                <a:lnTo>
                  <a:pt x="6301" y="7436"/>
                </a:lnTo>
                <a:lnTo>
                  <a:pt x="4632" y="7436"/>
                </a:lnTo>
                <a:lnTo>
                  <a:pt x="4632" y="5042"/>
                </a:lnTo>
                <a:cubicBezTo>
                  <a:pt x="4632" y="4884"/>
                  <a:pt x="4569" y="4758"/>
                  <a:pt x="4443" y="4663"/>
                </a:cubicBezTo>
                <a:cubicBezTo>
                  <a:pt x="3687" y="4317"/>
                  <a:pt x="3340" y="3655"/>
                  <a:pt x="3340" y="2899"/>
                </a:cubicBezTo>
                <a:cubicBezTo>
                  <a:pt x="3340" y="1765"/>
                  <a:pt x="4285" y="820"/>
                  <a:pt x="5419" y="820"/>
                </a:cubicBezTo>
                <a:close/>
                <a:moveTo>
                  <a:pt x="8696" y="8286"/>
                </a:moveTo>
                <a:cubicBezTo>
                  <a:pt x="9357" y="8286"/>
                  <a:pt x="9924" y="8854"/>
                  <a:pt x="9924" y="9547"/>
                </a:cubicBezTo>
                <a:lnTo>
                  <a:pt x="9924" y="10271"/>
                </a:lnTo>
                <a:lnTo>
                  <a:pt x="820" y="10271"/>
                </a:lnTo>
                <a:lnTo>
                  <a:pt x="820" y="9547"/>
                </a:lnTo>
                <a:cubicBezTo>
                  <a:pt x="820" y="8885"/>
                  <a:pt x="1387" y="8286"/>
                  <a:pt x="2048" y="8286"/>
                </a:cubicBezTo>
                <a:close/>
                <a:moveTo>
                  <a:pt x="9137" y="11059"/>
                </a:moveTo>
                <a:lnTo>
                  <a:pt x="9137" y="11878"/>
                </a:lnTo>
                <a:lnTo>
                  <a:pt x="1702" y="11878"/>
                </a:lnTo>
                <a:lnTo>
                  <a:pt x="1702" y="11059"/>
                </a:lnTo>
                <a:close/>
                <a:moveTo>
                  <a:pt x="5325" y="1"/>
                </a:moveTo>
                <a:cubicBezTo>
                  <a:pt x="3718" y="1"/>
                  <a:pt x="2458" y="1292"/>
                  <a:pt x="2458" y="2899"/>
                </a:cubicBezTo>
                <a:cubicBezTo>
                  <a:pt x="2458" y="3403"/>
                  <a:pt x="2615" y="3939"/>
                  <a:pt x="2836" y="4348"/>
                </a:cubicBezTo>
                <a:cubicBezTo>
                  <a:pt x="3025" y="4726"/>
                  <a:pt x="3340" y="5010"/>
                  <a:pt x="3655" y="5262"/>
                </a:cubicBezTo>
                <a:lnTo>
                  <a:pt x="3655" y="7467"/>
                </a:lnTo>
                <a:lnTo>
                  <a:pt x="2080" y="7467"/>
                </a:lnTo>
                <a:cubicBezTo>
                  <a:pt x="946" y="7467"/>
                  <a:pt x="0" y="8413"/>
                  <a:pt x="0" y="9547"/>
                </a:cubicBezTo>
                <a:lnTo>
                  <a:pt x="0" y="10649"/>
                </a:lnTo>
                <a:cubicBezTo>
                  <a:pt x="0" y="10901"/>
                  <a:pt x="189" y="11059"/>
                  <a:pt x="441" y="11059"/>
                </a:cubicBezTo>
                <a:lnTo>
                  <a:pt x="820" y="11059"/>
                </a:lnTo>
                <a:lnTo>
                  <a:pt x="820" y="12319"/>
                </a:lnTo>
                <a:cubicBezTo>
                  <a:pt x="820" y="12540"/>
                  <a:pt x="1009" y="12760"/>
                  <a:pt x="1229" y="12760"/>
                </a:cubicBezTo>
                <a:lnTo>
                  <a:pt x="9483" y="12760"/>
                </a:lnTo>
                <a:cubicBezTo>
                  <a:pt x="9735" y="12760"/>
                  <a:pt x="9924" y="12540"/>
                  <a:pt x="9924" y="12319"/>
                </a:cubicBezTo>
                <a:lnTo>
                  <a:pt x="9924" y="11059"/>
                </a:lnTo>
                <a:lnTo>
                  <a:pt x="10303" y="11059"/>
                </a:lnTo>
                <a:cubicBezTo>
                  <a:pt x="10555" y="11059"/>
                  <a:pt x="10744" y="10870"/>
                  <a:pt x="10744" y="10649"/>
                </a:cubicBezTo>
                <a:lnTo>
                  <a:pt x="10744" y="9547"/>
                </a:lnTo>
                <a:cubicBezTo>
                  <a:pt x="10744" y="8413"/>
                  <a:pt x="9798" y="7467"/>
                  <a:pt x="8664" y="7467"/>
                </a:cubicBezTo>
                <a:lnTo>
                  <a:pt x="7026" y="7467"/>
                </a:lnTo>
                <a:lnTo>
                  <a:pt x="7026" y="5262"/>
                </a:lnTo>
                <a:cubicBezTo>
                  <a:pt x="7373" y="5042"/>
                  <a:pt x="7656" y="4726"/>
                  <a:pt x="7845" y="4348"/>
                </a:cubicBezTo>
                <a:cubicBezTo>
                  <a:pt x="8129" y="3939"/>
                  <a:pt x="8223" y="3403"/>
                  <a:pt x="8223" y="2899"/>
                </a:cubicBezTo>
                <a:cubicBezTo>
                  <a:pt x="8223" y="1292"/>
                  <a:pt x="6932" y="1"/>
                  <a:pt x="53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5" name="Google Shape;465;p41"/>
          <p:cNvGrpSpPr/>
          <p:nvPr/>
        </p:nvGrpSpPr>
        <p:grpSpPr>
          <a:xfrm>
            <a:off x="2692065" y="1815620"/>
            <a:ext cx="301763" cy="301738"/>
            <a:chOff x="-63666550" y="2278975"/>
            <a:chExt cx="319800" cy="318625"/>
          </a:xfrm>
        </p:grpSpPr>
        <p:sp>
          <p:nvSpPr>
            <p:cNvPr id="466" name="Google Shape;466;p41"/>
            <p:cNvSpPr/>
            <p:nvPr/>
          </p:nvSpPr>
          <p:spPr>
            <a:xfrm>
              <a:off x="-63481450" y="2309700"/>
              <a:ext cx="62225" cy="146525"/>
            </a:xfrm>
            <a:custGeom>
              <a:avLst/>
              <a:gdLst/>
              <a:ahLst/>
              <a:cxnLst/>
              <a:rect l="l" t="t" r="r" b="b"/>
              <a:pathLst>
                <a:path w="2489" h="5861" extrusionOk="0">
                  <a:moveTo>
                    <a:pt x="1229" y="0"/>
                  </a:moveTo>
                  <a:cubicBezTo>
                    <a:pt x="977" y="0"/>
                    <a:pt x="819" y="189"/>
                    <a:pt x="819" y="441"/>
                  </a:cubicBezTo>
                  <a:lnTo>
                    <a:pt x="819" y="694"/>
                  </a:lnTo>
                  <a:cubicBezTo>
                    <a:pt x="347" y="883"/>
                    <a:pt x="0" y="1324"/>
                    <a:pt x="0" y="1891"/>
                  </a:cubicBezTo>
                  <a:cubicBezTo>
                    <a:pt x="0" y="2552"/>
                    <a:pt x="536" y="2962"/>
                    <a:pt x="977" y="3277"/>
                  </a:cubicBezTo>
                  <a:cubicBezTo>
                    <a:pt x="1292" y="3497"/>
                    <a:pt x="1638" y="3749"/>
                    <a:pt x="1638" y="3970"/>
                  </a:cubicBezTo>
                  <a:cubicBezTo>
                    <a:pt x="1607" y="4254"/>
                    <a:pt x="1418" y="4411"/>
                    <a:pt x="1197" y="4411"/>
                  </a:cubicBezTo>
                  <a:cubicBezTo>
                    <a:pt x="977" y="4411"/>
                    <a:pt x="819" y="4222"/>
                    <a:pt x="819" y="3970"/>
                  </a:cubicBezTo>
                  <a:cubicBezTo>
                    <a:pt x="819" y="3749"/>
                    <a:pt x="630" y="3560"/>
                    <a:pt x="410" y="3560"/>
                  </a:cubicBezTo>
                  <a:cubicBezTo>
                    <a:pt x="189" y="3560"/>
                    <a:pt x="0" y="3749"/>
                    <a:pt x="0" y="3970"/>
                  </a:cubicBezTo>
                  <a:cubicBezTo>
                    <a:pt x="0" y="4537"/>
                    <a:pt x="347" y="4978"/>
                    <a:pt x="819" y="5167"/>
                  </a:cubicBezTo>
                  <a:lnTo>
                    <a:pt x="819" y="5419"/>
                  </a:lnTo>
                  <a:cubicBezTo>
                    <a:pt x="819" y="5671"/>
                    <a:pt x="1008" y="5860"/>
                    <a:pt x="1197" y="5860"/>
                  </a:cubicBezTo>
                  <a:cubicBezTo>
                    <a:pt x="1449" y="5860"/>
                    <a:pt x="1638" y="5671"/>
                    <a:pt x="1638" y="5419"/>
                  </a:cubicBezTo>
                  <a:lnTo>
                    <a:pt x="1638" y="5167"/>
                  </a:lnTo>
                  <a:cubicBezTo>
                    <a:pt x="2111" y="5010"/>
                    <a:pt x="2489" y="4537"/>
                    <a:pt x="2489" y="3970"/>
                  </a:cubicBezTo>
                  <a:cubicBezTo>
                    <a:pt x="2489" y="3308"/>
                    <a:pt x="1922" y="2930"/>
                    <a:pt x="1481" y="2615"/>
                  </a:cubicBezTo>
                  <a:cubicBezTo>
                    <a:pt x="1166" y="2363"/>
                    <a:pt x="819" y="2143"/>
                    <a:pt x="819" y="1891"/>
                  </a:cubicBezTo>
                  <a:cubicBezTo>
                    <a:pt x="819" y="1670"/>
                    <a:pt x="1008" y="1450"/>
                    <a:pt x="1229" y="1450"/>
                  </a:cubicBezTo>
                  <a:cubicBezTo>
                    <a:pt x="1449" y="1450"/>
                    <a:pt x="1638" y="1670"/>
                    <a:pt x="1638" y="1891"/>
                  </a:cubicBezTo>
                  <a:cubicBezTo>
                    <a:pt x="1638" y="2111"/>
                    <a:pt x="1859" y="2332"/>
                    <a:pt x="2048" y="2332"/>
                  </a:cubicBezTo>
                  <a:cubicBezTo>
                    <a:pt x="2269" y="2332"/>
                    <a:pt x="2489" y="2111"/>
                    <a:pt x="2489" y="1891"/>
                  </a:cubicBezTo>
                  <a:cubicBezTo>
                    <a:pt x="2489" y="1324"/>
                    <a:pt x="2111" y="914"/>
                    <a:pt x="1638" y="694"/>
                  </a:cubicBezTo>
                  <a:lnTo>
                    <a:pt x="1638" y="441"/>
                  </a:lnTo>
                  <a:cubicBezTo>
                    <a:pt x="1638" y="189"/>
                    <a:pt x="1449" y="0"/>
                    <a:pt x="12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1"/>
            <p:cNvSpPr/>
            <p:nvPr/>
          </p:nvSpPr>
          <p:spPr>
            <a:xfrm>
              <a:off x="-63666550" y="2278975"/>
              <a:ext cx="319800" cy="318625"/>
            </a:xfrm>
            <a:custGeom>
              <a:avLst/>
              <a:gdLst/>
              <a:ahLst/>
              <a:cxnLst/>
              <a:rect l="l" t="t" r="r" b="b"/>
              <a:pathLst>
                <a:path w="12792" h="12745" extrusionOk="0">
                  <a:moveTo>
                    <a:pt x="8601" y="914"/>
                  </a:moveTo>
                  <a:cubicBezTo>
                    <a:pt x="10429" y="914"/>
                    <a:pt x="11909" y="2427"/>
                    <a:pt x="11909" y="4222"/>
                  </a:cubicBezTo>
                  <a:cubicBezTo>
                    <a:pt x="11909" y="6050"/>
                    <a:pt x="10429" y="7530"/>
                    <a:pt x="8601" y="7530"/>
                  </a:cubicBezTo>
                  <a:cubicBezTo>
                    <a:pt x="7971" y="7530"/>
                    <a:pt x="7404" y="7373"/>
                    <a:pt x="6869" y="7026"/>
                  </a:cubicBezTo>
                  <a:lnTo>
                    <a:pt x="7089" y="6270"/>
                  </a:lnTo>
                  <a:cubicBezTo>
                    <a:pt x="7144" y="5997"/>
                    <a:pt x="6938" y="5748"/>
                    <a:pt x="6677" y="5748"/>
                  </a:cubicBezTo>
                  <a:cubicBezTo>
                    <a:pt x="6637" y="5748"/>
                    <a:pt x="6596" y="5754"/>
                    <a:pt x="6554" y="5766"/>
                  </a:cubicBezTo>
                  <a:lnTo>
                    <a:pt x="5829" y="5955"/>
                  </a:lnTo>
                  <a:cubicBezTo>
                    <a:pt x="5514" y="5451"/>
                    <a:pt x="5293" y="4852"/>
                    <a:pt x="5293" y="4222"/>
                  </a:cubicBezTo>
                  <a:cubicBezTo>
                    <a:pt x="5293" y="2364"/>
                    <a:pt x="6774" y="914"/>
                    <a:pt x="8601" y="914"/>
                  </a:cubicBezTo>
                  <a:close/>
                  <a:moveTo>
                    <a:pt x="6050" y="6711"/>
                  </a:moveTo>
                  <a:lnTo>
                    <a:pt x="5041" y="10303"/>
                  </a:lnTo>
                  <a:lnTo>
                    <a:pt x="4789" y="9421"/>
                  </a:lnTo>
                  <a:cubicBezTo>
                    <a:pt x="4749" y="9221"/>
                    <a:pt x="4571" y="9098"/>
                    <a:pt x="4389" y="9098"/>
                  </a:cubicBezTo>
                  <a:cubicBezTo>
                    <a:pt x="4284" y="9098"/>
                    <a:pt x="4177" y="9139"/>
                    <a:pt x="4096" y="9232"/>
                  </a:cubicBezTo>
                  <a:lnTo>
                    <a:pt x="1418" y="11910"/>
                  </a:lnTo>
                  <a:lnTo>
                    <a:pt x="820" y="11311"/>
                  </a:lnTo>
                  <a:lnTo>
                    <a:pt x="3529" y="8665"/>
                  </a:lnTo>
                  <a:cubicBezTo>
                    <a:pt x="3781" y="8444"/>
                    <a:pt x="3655" y="8034"/>
                    <a:pt x="3340" y="7971"/>
                  </a:cubicBezTo>
                  <a:lnTo>
                    <a:pt x="2458" y="7719"/>
                  </a:lnTo>
                  <a:lnTo>
                    <a:pt x="6050" y="6711"/>
                  </a:lnTo>
                  <a:close/>
                  <a:moveTo>
                    <a:pt x="8664" y="1"/>
                  </a:moveTo>
                  <a:cubicBezTo>
                    <a:pt x="6365" y="1"/>
                    <a:pt x="4506" y="1860"/>
                    <a:pt x="4506" y="4159"/>
                  </a:cubicBezTo>
                  <a:cubicBezTo>
                    <a:pt x="4506" y="4852"/>
                    <a:pt x="4663" y="5514"/>
                    <a:pt x="5041" y="6113"/>
                  </a:cubicBezTo>
                  <a:lnTo>
                    <a:pt x="820" y="7341"/>
                  </a:lnTo>
                  <a:cubicBezTo>
                    <a:pt x="631" y="7373"/>
                    <a:pt x="505" y="7562"/>
                    <a:pt x="505" y="7719"/>
                  </a:cubicBezTo>
                  <a:cubicBezTo>
                    <a:pt x="505" y="7940"/>
                    <a:pt x="631" y="8097"/>
                    <a:pt x="820" y="8129"/>
                  </a:cubicBezTo>
                  <a:lnTo>
                    <a:pt x="2458" y="8570"/>
                  </a:lnTo>
                  <a:lnTo>
                    <a:pt x="316" y="10712"/>
                  </a:lnTo>
                  <a:cubicBezTo>
                    <a:pt x="1" y="11027"/>
                    <a:pt x="1" y="11563"/>
                    <a:pt x="316" y="11910"/>
                  </a:cubicBezTo>
                  <a:lnTo>
                    <a:pt x="883" y="12508"/>
                  </a:lnTo>
                  <a:cubicBezTo>
                    <a:pt x="1040" y="12666"/>
                    <a:pt x="1253" y="12744"/>
                    <a:pt x="1469" y="12744"/>
                  </a:cubicBezTo>
                  <a:cubicBezTo>
                    <a:pt x="1686" y="12744"/>
                    <a:pt x="1907" y="12666"/>
                    <a:pt x="2080" y="12508"/>
                  </a:cubicBezTo>
                  <a:lnTo>
                    <a:pt x="4254" y="10334"/>
                  </a:lnTo>
                  <a:lnTo>
                    <a:pt x="4663" y="11973"/>
                  </a:lnTo>
                  <a:cubicBezTo>
                    <a:pt x="4727" y="12181"/>
                    <a:pt x="4906" y="12292"/>
                    <a:pt x="5078" y="12292"/>
                  </a:cubicBezTo>
                  <a:cubicBezTo>
                    <a:pt x="5244" y="12292"/>
                    <a:pt x="5405" y="12189"/>
                    <a:pt x="5451" y="11973"/>
                  </a:cubicBezTo>
                  <a:lnTo>
                    <a:pt x="6680" y="7782"/>
                  </a:lnTo>
                  <a:cubicBezTo>
                    <a:pt x="7278" y="8097"/>
                    <a:pt x="7940" y="8286"/>
                    <a:pt x="8664" y="8286"/>
                  </a:cubicBezTo>
                  <a:cubicBezTo>
                    <a:pt x="10933" y="8286"/>
                    <a:pt x="12792" y="6428"/>
                    <a:pt x="12792" y="4159"/>
                  </a:cubicBezTo>
                  <a:cubicBezTo>
                    <a:pt x="12792" y="1860"/>
                    <a:pt x="10933" y="1"/>
                    <a:pt x="86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Graphic 3" descr="Bullseye">
            <a:extLst>
              <a:ext uri="{FF2B5EF4-FFF2-40B4-BE49-F238E27FC236}">
                <a16:creationId xmlns:a16="http://schemas.microsoft.com/office/drawing/2014/main" id="{4E613AF3-D00C-F44C-B18A-8DF05871FE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54819" y="1571570"/>
            <a:ext cx="823812" cy="823812"/>
          </a:xfrm>
          <a:prstGeom prst="rect">
            <a:avLst/>
          </a:prstGeom>
        </p:spPr>
      </p:pic>
      <p:pic>
        <p:nvPicPr>
          <p:cNvPr id="6" name="Graphic 5" descr="Eye">
            <a:extLst>
              <a:ext uri="{FF2B5EF4-FFF2-40B4-BE49-F238E27FC236}">
                <a16:creationId xmlns:a16="http://schemas.microsoft.com/office/drawing/2014/main" id="{4A182432-218C-6242-A6C2-411BA71A16A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08275" y="1480982"/>
            <a:ext cx="914400" cy="914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40"/>
          <p:cNvSpPr txBox="1">
            <a:spLocks noGrp="1"/>
          </p:cNvSpPr>
          <p:nvPr>
            <p:ph type="title"/>
          </p:nvPr>
        </p:nvSpPr>
        <p:spPr>
          <a:xfrm>
            <a:off x="713225" y="445025"/>
            <a:ext cx="7717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VALUES</a:t>
            </a:r>
            <a:endParaRPr dirty="0"/>
          </a:p>
        </p:txBody>
      </p:sp>
      <p:sp>
        <p:nvSpPr>
          <p:cNvPr id="408" name="Google Shape;408;p40"/>
          <p:cNvSpPr/>
          <p:nvPr/>
        </p:nvSpPr>
        <p:spPr>
          <a:xfrm>
            <a:off x="3269150" y="1529586"/>
            <a:ext cx="2605800" cy="2606700"/>
          </a:xfrm>
          <a:prstGeom prst="ellipse">
            <a:avLst/>
          </a:prstGeom>
          <a:noFill/>
          <a:ln w="19050"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0"/>
          <p:cNvSpPr/>
          <p:nvPr/>
        </p:nvSpPr>
        <p:spPr>
          <a:xfrm>
            <a:off x="3734500" y="1995080"/>
            <a:ext cx="1675200" cy="1675500"/>
          </a:xfrm>
          <a:prstGeom prst="ellipse">
            <a:avLst/>
          </a:prstGeom>
          <a:noFill/>
          <a:ln w="19050" cap="flat" cmpd="sng">
            <a:solidFill>
              <a:schemeClr val="dk2"/>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0"/>
          <p:cNvSpPr/>
          <p:nvPr/>
        </p:nvSpPr>
        <p:spPr>
          <a:xfrm>
            <a:off x="4143200" y="2404050"/>
            <a:ext cx="857700" cy="857700"/>
          </a:xfrm>
          <a:prstGeom prst="ellipse">
            <a:avLst/>
          </a:prstGeom>
          <a:solidFill>
            <a:schemeClr val="dk2"/>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1700" dirty="0">
                <a:solidFill>
                  <a:srgbClr val="FFFFFF"/>
                </a:solidFill>
                <a:latin typeface="Fira Sans Extra Condensed Medium"/>
                <a:ea typeface="Fira Sans Extra Condensed Medium"/>
                <a:cs typeface="Fira Sans Extra Condensed Medium"/>
                <a:sym typeface="Fira Sans Extra Condensed Medium"/>
              </a:rPr>
              <a:t>Safety</a:t>
            </a:r>
            <a:endParaRPr sz="1700" dirty="0">
              <a:solidFill>
                <a:srgbClr val="FFFFFF"/>
              </a:solidFill>
            </a:endParaRPr>
          </a:p>
        </p:txBody>
      </p:sp>
      <p:sp>
        <p:nvSpPr>
          <p:cNvPr id="412" name="Google Shape;412;p40"/>
          <p:cNvSpPr txBox="1"/>
          <p:nvPr/>
        </p:nvSpPr>
        <p:spPr>
          <a:xfrm>
            <a:off x="597939" y="1835024"/>
            <a:ext cx="1884600" cy="35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chemeClr val="lt2"/>
                </a:solidFill>
                <a:latin typeface="Open Sans"/>
                <a:ea typeface="Open Sans"/>
                <a:cs typeface="Open Sans"/>
                <a:sym typeface="Open Sans"/>
              </a:rPr>
              <a:t>Responsibility</a:t>
            </a:r>
            <a:endParaRPr sz="1800" b="1" dirty="0">
              <a:solidFill>
                <a:schemeClr val="lt2"/>
              </a:solidFill>
              <a:latin typeface="Open Sans"/>
              <a:ea typeface="Open Sans"/>
              <a:cs typeface="Open Sans"/>
              <a:sym typeface="Open Sans"/>
            </a:endParaRPr>
          </a:p>
        </p:txBody>
      </p:sp>
      <p:sp>
        <p:nvSpPr>
          <p:cNvPr id="413" name="Google Shape;413;p40"/>
          <p:cNvSpPr txBox="1"/>
          <p:nvPr/>
        </p:nvSpPr>
        <p:spPr>
          <a:xfrm>
            <a:off x="410545" y="3474145"/>
            <a:ext cx="2297441" cy="35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chemeClr val="accent4"/>
                </a:solidFill>
                <a:latin typeface="Open Sans"/>
                <a:ea typeface="Open Sans"/>
                <a:cs typeface="Open Sans"/>
                <a:sym typeface="Open Sans"/>
              </a:rPr>
              <a:t>Protection &amp; trust</a:t>
            </a:r>
            <a:endParaRPr sz="1800" b="1" dirty="0">
              <a:solidFill>
                <a:schemeClr val="accent4"/>
              </a:solidFill>
              <a:latin typeface="Open Sans"/>
              <a:ea typeface="Open Sans"/>
              <a:cs typeface="Open Sans"/>
              <a:sym typeface="Open Sans"/>
            </a:endParaRPr>
          </a:p>
        </p:txBody>
      </p:sp>
      <p:sp>
        <p:nvSpPr>
          <p:cNvPr id="415" name="Google Shape;415;p40"/>
          <p:cNvSpPr txBox="1"/>
          <p:nvPr/>
        </p:nvSpPr>
        <p:spPr>
          <a:xfrm>
            <a:off x="6266632" y="3474145"/>
            <a:ext cx="1884600" cy="354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dirty="0">
                <a:solidFill>
                  <a:schemeClr val="accent6"/>
                </a:solidFill>
                <a:latin typeface="Open Sans"/>
                <a:ea typeface="Open Sans"/>
                <a:cs typeface="Open Sans"/>
                <a:sym typeface="Open Sans"/>
              </a:rPr>
              <a:t>Originality</a:t>
            </a:r>
            <a:endParaRPr sz="1800" b="1" dirty="0">
              <a:solidFill>
                <a:schemeClr val="accent6"/>
              </a:solidFill>
              <a:latin typeface="Open Sans"/>
              <a:ea typeface="Open Sans"/>
              <a:cs typeface="Open Sans"/>
              <a:sym typeface="Open Sans"/>
            </a:endParaRPr>
          </a:p>
        </p:txBody>
      </p:sp>
      <p:sp>
        <p:nvSpPr>
          <p:cNvPr id="417" name="Google Shape;417;p40"/>
          <p:cNvSpPr txBox="1"/>
          <p:nvPr/>
        </p:nvSpPr>
        <p:spPr>
          <a:xfrm>
            <a:off x="6256006" y="1813978"/>
            <a:ext cx="1884600" cy="354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dirty="0">
                <a:solidFill>
                  <a:schemeClr val="accent2"/>
                </a:solidFill>
                <a:latin typeface="Open Sans"/>
                <a:ea typeface="Open Sans"/>
                <a:cs typeface="Open Sans"/>
                <a:sym typeface="Open Sans"/>
              </a:rPr>
              <a:t>Quality</a:t>
            </a:r>
            <a:endParaRPr sz="1800" b="1" dirty="0">
              <a:solidFill>
                <a:schemeClr val="accent2"/>
              </a:solidFill>
              <a:latin typeface="Open Sans"/>
              <a:ea typeface="Open Sans"/>
              <a:cs typeface="Open Sans"/>
              <a:sym typeface="Open Sans"/>
            </a:endParaRPr>
          </a:p>
        </p:txBody>
      </p:sp>
      <p:grpSp>
        <p:nvGrpSpPr>
          <p:cNvPr id="419" name="Google Shape;419;p40"/>
          <p:cNvGrpSpPr/>
          <p:nvPr/>
        </p:nvGrpSpPr>
        <p:grpSpPr>
          <a:xfrm>
            <a:off x="2709700" y="1683465"/>
            <a:ext cx="1001690" cy="659919"/>
            <a:chOff x="2709700" y="1683465"/>
            <a:chExt cx="1001690" cy="659919"/>
          </a:xfrm>
        </p:grpSpPr>
        <p:cxnSp>
          <p:nvCxnSpPr>
            <p:cNvPr id="420" name="Google Shape;420;p40"/>
            <p:cNvCxnSpPr/>
            <p:nvPr/>
          </p:nvCxnSpPr>
          <p:spPr>
            <a:xfrm rot="10800000">
              <a:off x="2709700" y="2013425"/>
              <a:ext cx="489900" cy="0"/>
            </a:xfrm>
            <a:prstGeom prst="straightConnector1">
              <a:avLst/>
            </a:prstGeom>
            <a:noFill/>
            <a:ln w="9525" cap="flat" cmpd="sng">
              <a:solidFill>
                <a:schemeClr val="accent1"/>
              </a:solidFill>
              <a:prstDash val="solid"/>
              <a:round/>
              <a:headEnd type="none" w="med" len="med"/>
              <a:tailEnd type="oval" w="med" len="med"/>
            </a:ln>
          </p:spPr>
        </p:cxnSp>
        <p:sp>
          <p:nvSpPr>
            <p:cNvPr id="421" name="Google Shape;421;p40"/>
            <p:cNvSpPr/>
            <p:nvPr/>
          </p:nvSpPr>
          <p:spPr>
            <a:xfrm>
              <a:off x="3045629" y="1683465"/>
              <a:ext cx="665761" cy="659919"/>
            </a:xfrm>
            <a:custGeom>
              <a:avLst/>
              <a:gdLst/>
              <a:ahLst/>
              <a:cxnLst/>
              <a:rect l="l" t="t" r="r" b="b"/>
              <a:pathLst>
                <a:path w="29063" h="28808" extrusionOk="0">
                  <a:moveTo>
                    <a:pt x="14533" y="1"/>
                  </a:moveTo>
                  <a:cubicBezTo>
                    <a:pt x="14197" y="1"/>
                    <a:pt x="13862" y="130"/>
                    <a:pt x="13610" y="389"/>
                  </a:cubicBezTo>
                  <a:lnTo>
                    <a:pt x="518" y="13467"/>
                  </a:lnTo>
                  <a:cubicBezTo>
                    <a:pt x="1" y="13985"/>
                    <a:pt x="1" y="14820"/>
                    <a:pt x="518" y="15338"/>
                  </a:cubicBezTo>
                  <a:lnTo>
                    <a:pt x="13610" y="28429"/>
                  </a:lnTo>
                  <a:cubicBezTo>
                    <a:pt x="13862" y="28681"/>
                    <a:pt x="14197" y="28807"/>
                    <a:pt x="14533" y="28807"/>
                  </a:cubicBezTo>
                  <a:cubicBezTo>
                    <a:pt x="14870" y="28807"/>
                    <a:pt x="15208" y="28681"/>
                    <a:pt x="15467" y="28429"/>
                  </a:cubicBezTo>
                  <a:lnTo>
                    <a:pt x="28559" y="15338"/>
                  </a:lnTo>
                  <a:cubicBezTo>
                    <a:pt x="29063" y="14820"/>
                    <a:pt x="29063" y="13985"/>
                    <a:pt x="28559" y="13467"/>
                  </a:cubicBezTo>
                  <a:lnTo>
                    <a:pt x="15467" y="389"/>
                  </a:lnTo>
                  <a:cubicBezTo>
                    <a:pt x="15208" y="130"/>
                    <a:pt x="14870" y="1"/>
                    <a:pt x="145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40"/>
          <p:cNvGrpSpPr/>
          <p:nvPr/>
        </p:nvGrpSpPr>
        <p:grpSpPr>
          <a:xfrm>
            <a:off x="5431931" y="3324426"/>
            <a:ext cx="1010269" cy="658403"/>
            <a:chOff x="5431931" y="3324426"/>
            <a:chExt cx="1010269" cy="658403"/>
          </a:xfrm>
        </p:grpSpPr>
        <p:cxnSp>
          <p:nvCxnSpPr>
            <p:cNvPr id="431" name="Google Shape;431;p40"/>
            <p:cNvCxnSpPr/>
            <p:nvPr/>
          </p:nvCxnSpPr>
          <p:spPr>
            <a:xfrm rot="10800000">
              <a:off x="6078900" y="3648475"/>
              <a:ext cx="363300" cy="0"/>
            </a:xfrm>
            <a:prstGeom prst="straightConnector1">
              <a:avLst/>
            </a:prstGeom>
            <a:noFill/>
            <a:ln w="9525" cap="flat" cmpd="sng">
              <a:solidFill>
                <a:schemeClr val="dk1"/>
              </a:solidFill>
              <a:prstDash val="solid"/>
              <a:round/>
              <a:headEnd type="oval" w="med" len="med"/>
              <a:tailEnd type="none" w="med" len="med"/>
            </a:ln>
          </p:spPr>
        </p:cxnSp>
        <p:sp>
          <p:nvSpPr>
            <p:cNvPr id="432" name="Google Shape;432;p40"/>
            <p:cNvSpPr/>
            <p:nvPr/>
          </p:nvSpPr>
          <p:spPr>
            <a:xfrm>
              <a:off x="5431931" y="3324426"/>
              <a:ext cx="667504" cy="658403"/>
            </a:xfrm>
            <a:custGeom>
              <a:avLst/>
              <a:gdLst/>
              <a:ahLst/>
              <a:cxnLst/>
              <a:rect l="l" t="t" r="r" b="b"/>
              <a:pathLst>
                <a:path w="29063" h="28811" extrusionOk="0">
                  <a:moveTo>
                    <a:pt x="14530" y="1"/>
                  </a:moveTo>
                  <a:cubicBezTo>
                    <a:pt x="14194" y="1"/>
                    <a:pt x="13855" y="127"/>
                    <a:pt x="13597" y="379"/>
                  </a:cubicBezTo>
                  <a:lnTo>
                    <a:pt x="505" y="13470"/>
                  </a:lnTo>
                  <a:cubicBezTo>
                    <a:pt x="1" y="13988"/>
                    <a:pt x="1" y="14823"/>
                    <a:pt x="505" y="15341"/>
                  </a:cubicBezTo>
                  <a:lnTo>
                    <a:pt x="13597" y="28432"/>
                  </a:lnTo>
                  <a:cubicBezTo>
                    <a:pt x="13855" y="28684"/>
                    <a:pt x="14194" y="28810"/>
                    <a:pt x="14530" y="28810"/>
                  </a:cubicBezTo>
                  <a:cubicBezTo>
                    <a:pt x="14867" y="28810"/>
                    <a:pt x="15202" y="28684"/>
                    <a:pt x="15454" y="28432"/>
                  </a:cubicBezTo>
                  <a:lnTo>
                    <a:pt x="28545" y="15341"/>
                  </a:lnTo>
                  <a:cubicBezTo>
                    <a:pt x="29063" y="14823"/>
                    <a:pt x="29063" y="13988"/>
                    <a:pt x="28545" y="13470"/>
                  </a:cubicBezTo>
                  <a:lnTo>
                    <a:pt x="15454" y="379"/>
                  </a:lnTo>
                  <a:cubicBezTo>
                    <a:pt x="15202" y="127"/>
                    <a:pt x="14867" y="1"/>
                    <a:pt x="145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40"/>
          <p:cNvGrpSpPr/>
          <p:nvPr/>
        </p:nvGrpSpPr>
        <p:grpSpPr>
          <a:xfrm>
            <a:off x="2709700" y="3324426"/>
            <a:ext cx="1002567" cy="658403"/>
            <a:chOff x="2709700" y="3324426"/>
            <a:chExt cx="1002567" cy="658403"/>
          </a:xfrm>
        </p:grpSpPr>
        <p:cxnSp>
          <p:nvCxnSpPr>
            <p:cNvPr id="439" name="Google Shape;439;p40"/>
            <p:cNvCxnSpPr/>
            <p:nvPr/>
          </p:nvCxnSpPr>
          <p:spPr>
            <a:xfrm rot="10800000">
              <a:off x="2709700" y="3652325"/>
              <a:ext cx="489900" cy="0"/>
            </a:xfrm>
            <a:prstGeom prst="straightConnector1">
              <a:avLst/>
            </a:prstGeom>
            <a:noFill/>
            <a:ln w="9525" cap="flat" cmpd="sng">
              <a:solidFill>
                <a:schemeClr val="accent4"/>
              </a:solidFill>
              <a:prstDash val="solid"/>
              <a:round/>
              <a:headEnd type="none" w="med" len="med"/>
              <a:tailEnd type="oval" w="med" len="med"/>
            </a:ln>
          </p:spPr>
        </p:cxnSp>
        <p:sp>
          <p:nvSpPr>
            <p:cNvPr id="440" name="Google Shape;440;p40"/>
            <p:cNvSpPr/>
            <p:nvPr/>
          </p:nvSpPr>
          <p:spPr>
            <a:xfrm>
              <a:off x="3044755" y="3324426"/>
              <a:ext cx="667512" cy="658403"/>
            </a:xfrm>
            <a:custGeom>
              <a:avLst/>
              <a:gdLst/>
              <a:ahLst/>
              <a:cxnLst/>
              <a:rect l="l" t="t" r="r" b="b"/>
              <a:pathLst>
                <a:path w="29076" h="28811" extrusionOk="0">
                  <a:moveTo>
                    <a:pt x="14533" y="1"/>
                  </a:moveTo>
                  <a:cubicBezTo>
                    <a:pt x="14196" y="1"/>
                    <a:pt x="13861" y="127"/>
                    <a:pt x="13609" y="379"/>
                  </a:cubicBezTo>
                  <a:lnTo>
                    <a:pt x="518" y="13470"/>
                  </a:lnTo>
                  <a:cubicBezTo>
                    <a:pt x="0" y="13988"/>
                    <a:pt x="0" y="14823"/>
                    <a:pt x="518" y="15341"/>
                  </a:cubicBezTo>
                  <a:lnTo>
                    <a:pt x="13609" y="28432"/>
                  </a:lnTo>
                  <a:cubicBezTo>
                    <a:pt x="13861" y="28684"/>
                    <a:pt x="14196" y="28810"/>
                    <a:pt x="14533" y="28810"/>
                  </a:cubicBezTo>
                  <a:cubicBezTo>
                    <a:pt x="14869" y="28810"/>
                    <a:pt x="15208" y="28684"/>
                    <a:pt x="15466" y="28432"/>
                  </a:cubicBezTo>
                  <a:lnTo>
                    <a:pt x="28558" y="15341"/>
                  </a:lnTo>
                  <a:cubicBezTo>
                    <a:pt x="29075" y="14823"/>
                    <a:pt x="29075" y="13988"/>
                    <a:pt x="28558" y="13470"/>
                  </a:cubicBezTo>
                  <a:lnTo>
                    <a:pt x="15466" y="379"/>
                  </a:lnTo>
                  <a:cubicBezTo>
                    <a:pt x="15208" y="127"/>
                    <a:pt x="14869" y="1"/>
                    <a:pt x="145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40"/>
          <p:cNvGrpSpPr/>
          <p:nvPr/>
        </p:nvGrpSpPr>
        <p:grpSpPr>
          <a:xfrm>
            <a:off x="5434606" y="1684254"/>
            <a:ext cx="1007594" cy="658335"/>
            <a:chOff x="5434606" y="1684254"/>
            <a:chExt cx="1007594" cy="658335"/>
          </a:xfrm>
        </p:grpSpPr>
        <p:cxnSp>
          <p:nvCxnSpPr>
            <p:cNvPr id="446" name="Google Shape;446;p40"/>
            <p:cNvCxnSpPr/>
            <p:nvPr/>
          </p:nvCxnSpPr>
          <p:spPr>
            <a:xfrm rot="10800000">
              <a:off x="5952300" y="2013425"/>
              <a:ext cx="489900" cy="0"/>
            </a:xfrm>
            <a:prstGeom prst="straightConnector1">
              <a:avLst/>
            </a:prstGeom>
            <a:noFill/>
            <a:ln w="9525" cap="flat" cmpd="sng">
              <a:solidFill>
                <a:schemeClr val="accent2"/>
              </a:solidFill>
              <a:prstDash val="solid"/>
              <a:round/>
              <a:headEnd type="oval" w="med" len="med"/>
              <a:tailEnd type="none" w="med" len="med"/>
            </a:ln>
          </p:spPr>
        </p:cxnSp>
        <p:sp>
          <p:nvSpPr>
            <p:cNvPr id="447" name="Google Shape;447;p40"/>
            <p:cNvSpPr/>
            <p:nvPr/>
          </p:nvSpPr>
          <p:spPr>
            <a:xfrm>
              <a:off x="5434606" y="1684254"/>
              <a:ext cx="667504" cy="658335"/>
            </a:xfrm>
            <a:custGeom>
              <a:avLst/>
              <a:gdLst/>
              <a:ahLst/>
              <a:cxnLst/>
              <a:rect l="l" t="t" r="r" b="b"/>
              <a:pathLst>
                <a:path w="29063" h="28808" extrusionOk="0">
                  <a:moveTo>
                    <a:pt x="14531" y="1"/>
                  </a:moveTo>
                  <a:cubicBezTo>
                    <a:pt x="14193" y="1"/>
                    <a:pt x="13855" y="130"/>
                    <a:pt x="13596" y="389"/>
                  </a:cubicBezTo>
                  <a:lnTo>
                    <a:pt x="518" y="13467"/>
                  </a:lnTo>
                  <a:cubicBezTo>
                    <a:pt x="0" y="13985"/>
                    <a:pt x="0" y="14820"/>
                    <a:pt x="518" y="15338"/>
                  </a:cubicBezTo>
                  <a:lnTo>
                    <a:pt x="13596" y="28429"/>
                  </a:lnTo>
                  <a:cubicBezTo>
                    <a:pt x="13855" y="28681"/>
                    <a:pt x="14193" y="28807"/>
                    <a:pt x="14531" y="28807"/>
                  </a:cubicBezTo>
                  <a:cubicBezTo>
                    <a:pt x="14870" y="28807"/>
                    <a:pt x="15208" y="28681"/>
                    <a:pt x="15466" y="28429"/>
                  </a:cubicBezTo>
                  <a:lnTo>
                    <a:pt x="28558" y="15338"/>
                  </a:lnTo>
                  <a:cubicBezTo>
                    <a:pt x="29062" y="14820"/>
                    <a:pt x="29062" y="13985"/>
                    <a:pt x="28558" y="13467"/>
                  </a:cubicBezTo>
                  <a:lnTo>
                    <a:pt x="15466" y="389"/>
                  </a:lnTo>
                  <a:cubicBezTo>
                    <a:pt x="15208" y="130"/>
                    <a:pt x="14870" y="1"/>
                    <a:pt x="145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3" name="Graphic 2" descr="Checklist">
            <a:extLst>
              <a:ext uri="{FF2B5EF4-FFF2-40B4-BE49-F238E27FC236}">
                <a16:creationId xmlns:a16="http://schemas.microsoft.com/office/drawing/2014/main" id="{8536B09B-5089-3D45-A925-21D7294A966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07986" y="2677126"/>
            <a:ext cx="372140" cy="372140"/>
          </a:xfrm>
          <a:prstGeom prst="rect">
            <a:avLst/>
          </a:prstGeom>
        </p:spPr>
      </p:pic>
      <p:pic>
        <p:nvPicPr>
          <p:cNvPr id="5" name="Graphic 4" descr="Checklist">
            <a:extLst>
              <a:ext uri="{FF2B5EF4-FFF2-40B4-BE49-F238E27FC236}">
                <a16:creationId xmlns:a16="http://schemas.microsoft.com/office/drawing/2014/main" id="{DCF96053-324E-0946-A557-2D584AC297C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13283" y="1847098"/>
            <a:ext cx="330451" cy="330451"/>
          </a:xfrm>
          <a:prstGeom prst="rect">
            <a:avLst/>
          </a:prstGeom>
        </p:spPr>
      </p:pic>
      <p:pic>
        <p:nvPicPr>
          <p:cNvPr id="7" name="Graphic 6" descr="Rating 3 Star">
            <a:extLst>
              <a:ext uri="{FF2B5EF4-FFF2-40B4-BE49-F238E27FC236}">
                <a16:creationId xmlns:a16="http://schemas.microsoft.com/office/drawing/2014/main" id="{F245AE3B-A700-E94A-B799-70B076CE8CF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75490" y="1812814"/>
            <a:ext cx="376810" cy="376810"/>
          </a:xfrm>
          <a:prstGeom prst="rect">
            <a:avLst/>
          </a:prstGeom>
        </p:spPr>
      </p:pic>
      <p:pic>
        <p:nvPicPr>
          <p:cNvPr id="9" name="Graphic 8" descr="Shield Tick">
            <a:extLst>
              <a:ext uri="{FF2B5EF4-FFF2-40B4-BE49-F238E27FC236}">
                <a16:creationId xmlns:a16="http://schemas.microsoft.com/office/drawing/2014/main" id="{7167E31E-7F11-8745-9FEF-A759F2F1C97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189007" y="3483538"/>
            <a:ext cx="365098" cy="365098"/>
          </a:xfrm>
          <a:prstGeom prst="rect">
            <a:avLst/>
          </a:prstGeom>
        </p:spPr>
      </p:pic>
      <p:pic>
        <p:nvPicPr>
          <p:cNvPr id="11" name="Graphic 10" descr="Right Brain">
            <a:extLst>
              <a:ext uri="{FF2B5EF4-FFF2-40B4-BE49-F238E27FC236}">
                <a16:creationId xmlns:a16="http://schemas.microsoft.com/office/drawing/2014/main" id="{DE8CFF6F-98AA-F54A-9717-41FD71D55EE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575490" y="3452849"/>
            <a:ext cx="391251" cy="39125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5"/>
        <p:cNvGrpSpPr/>
        <p:nvPr/>
      </p:nvGrpSpPr>
      <p:grpSpPr>
        <a:xfrm>
          <a:off x="0" y="0"/>
          <a:ext cx="0" cy="0"/>
          <a:chOff x="0" y="0"/>
          <a:chExt cx="0" cy="0"/>
        </a:xfrm>
      </p:grpSpPr>
      <p:sp>
        <p:nvSpPr>
          <p:cNvPr id="1696" name="Google Shape;1696;p75"/>
          <p:cNvSpPr txBox="1">
            <a:spLocks noGrp="1"/>
          </p:cNvSpPr>
          <p:nvPr>
            <p:ph type="title"/>
          </p:nvPr>
        </p:nvSpPr>
        <p:spPr>
          <a:xfrm>
            <a:off x="945120" y="1735725"/>
            <a:ext cx="3744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OUR OBJECTIVE</a:t>
            </a:r>
            <a:endParaRPr dirty="0"/>
          </a:p>
        </p:txBody>
      </p:sp>
      <p:sp>
        <p:nvSpPr>
          <p:cNvPr id="1697" name="Google Shape;1697;p75"/>
          <p:cNvSpPr txBox="1">
            <a:spLocks noGrp="1"/>
          </p:cNvSpPr>
          <p:nvPr>
            <p:ph type="subTitle" idx="1"/>
          </p:nvPr>
        </p:nvSpPr>
        <p:spPr>
          <a:xfrm>
            <a:off x="828295" y="2956831"/>
            <a:ext cx="3437190" cy="982200"/>
          </a:xfrm>
          <a:prstGeom prst="rect">
            <a:avLst/>
          </a:prstGeom>
        </p:spPr>
        <p:txBody>
          <a:bodyPr spcFirstLastPara="1" wrap="square" lIns="91425" tIns="91425" rIns="91425" bIns="91425" anchor="ctr" anchorCtr="0">
            <a:noAutofit/>
          </a:bodyPr>
          <a:lstStyle/>
          <a:p>
            <a:pPr algn="ctr"/>
            <a:r>
              <a:rPr lang="en-US" dirty="0"/>
              <a:t>To be recognized for our variety of designs, comfort, and for providing the highest security to our customers in every step of their lives in the following five years.</a:t>
            </a:r>
          </a:p>
          <a:p>
            <a:br>
              <a:rPr lang="en-US" dirty="0"/>
            </a:br>
            <a:endParaRPr dirty="0"/>
          </a:p>
        </p:txBody>
      </p:sp>
      <p:grpSp>
        <p:nvGrpSpPr>
          <p:cNvPr id="1698" name="Google Shape;1698;p75"/>
          <p:cNvGrpSpPr/>
          <p:nvPr/>
        </p:nvGrpSpPr>
        <p:grpSpPr>
          <a:xfrm>
            <a:off x="4878516" y="1248859"/>
            <a:ext cx="3325741" cy="2560637"/>
            <a:chOff x="792300" y="1858400"/>
            <a:chExt cx="1578425" cy="1215300"/>
          </a:xfrm>
        </p:grpSpPr>
        <p:sp>
          <p:nvSpPr>
            <p:cNvPr id="1699" name="Google Shape;1699;p75"/>
            <p:cNvSpPr/>
            <p:nvPr/>
          </p:nvSpPr>
          <p:spPr>
            <a:xfrm>
              <a:off x="1317825" y="2845375"/>
              <a:ext cx="527750" cy="228325"/>
            </a:xfrm>
            <a:custGeom>
              <a:avLst/>
              <a:gdLst/>
              <a:ahLst/>
              <a:cxnLst/>
              <a:rect l="l" t="t" r="r" b="b"/>
              <a:pathLst>
                <a:path w="21110" h="9133" extrusionOk="0">
                  <a:moveTo>
                    <a:pt x="3918" y="0"/>
                  </a:moveTo>
                  <a:lnTo>
                    <a:pt x="3441" y="5125"/>
                  </a:lnTo>
                  <a:cubicBezTo>
                    <a:pt x="3441" y="5125"/>
                    <a:pt x="3277" y="5900"/>
                    <a:pt x="2682" y="6525"/>
                  </a:cubicBezTo>
                  <a:cubicBezTo>
                    <a:pt x="2086" y="7121"/>
                    <a:pt x="983" y="8030"/>
                    <a:pt x="983" y="8030"/>
                  </a:cubicBezTo>
                  <a:cubicBezTo>
                    <a:pt x="983" y="8030"/>
                    <a:pt x="0" y="8715"/>
                    <a:pt x="1460" y="8924"/>
                  </a:cubicBezTo>
                  <a:cubicBezTo>
                    <a:pt x="2309" y="9058"/>
                    <a:pt x="6078" y="9133"/>
                    <a:pt x="9117" y="9133"/>
                  </a:cubicBezTo>
                  <a:lnTo>
                    <a:pt x="11993" y="9133"/>
                  </a:lnTo>
                  <a:cubicBezTo>
                    <a:pt x="15076" y="9133"/>
                    <a:pt x="18786" y="9028"/>
                    <a:pt x="19620" y="8924"/>
                  </a:cubicBezTo>
                  <a:cubicBezTo>
                    <a:pt x="21110" y="8701"/>
                    <a:pt x="20127" y="8015"/>
                    <a:pt x="20127" y="8015"/>
                  </a:cubicBezTo>
                  <a:cubicBezTo>
                    <a:pt x="20127" y="8015"/>
                    <a:pt x="19024" y="7077"/>
                    <a:pt x="18428" y="6481"/>
                  </a:cubicBezTo>
                  <a:cubicBezTo>
                    <a:pt x="17832" y="5885"/>
                    <a:pt x="17669" y="5125"/>
                    <a:pt x="17669" y="5125"/>
                  </a:cubicBezTo>
                  <a:lnTo>
                    <a:pt x="171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75"/>
            <p:cNvSpPr/>
            <p:nvPr/>
          </p:nvSpPr>
          <p:spPr>
            <a:xfrm>
              <a:off x="792300" y="1858400"/>
              <a:ext cx="1578425" cy="963525"/>
            </a:xfrm>
            <a:custGeom>
              <a:avLst/>
              <a:gdLst/>
              <a:ahLst/>
              <a:cxnLst/>
              <a:rect l="l" t="t" r="r" b="b"/>
              <a:pathLst>
                <a:path w="63137" h="38541" extrusionOk="0">
                  <a:moveTo>
                    <a:pt x="60514" y="2802"/>
                  </a:moveTo>
                  <a:lnTo>
                    <a:pt x="60514" y="35755"/>
                  </a:lnTo>
                  <a:lnTo>
                    <a:pt x="2414" y="35755"/>
                  </a:lnTo>
                  <a:lnTo>
                    <a:pt x="2414" y="2802"/>
                  </a:lnTo>
                  <a:close/>
                  <a:moveTo>
                    <a:pt x="1565" y="1"/>
                  </a:moveTo>
                  <a:cubicBezTo>
                    <a:pt x="701" y="1"/>
                    <a:pt x="1" y="820"/>
                    <a:pt x="1" y="1699"/>
                  </a:cubicBezTo>
                  <a:lnTo>
                    <a:pt x="1" y="36932"/>
                  </a:lnTo>
                  <a:cubicBezTo>
                    <a:pt x="1" y="37796"/>
                    <a:pt x="701" y="38541"/>
                    <a:pt x="1565" y="38541"/>
                  </a:cubicBezTo>
                  <a:lnTo>
                    <a:pt x="61572" y="38541"/>
                  </a:lnTo>
                  <a:cubicBezTo>
                    <a:pt x="62436" y="38541"/>
                    <a:pt x="63136" y="37781"/>
                    <a:pt x="63136" y="36932"/>
                  </a:cubicBezTo>
                  <a:lnTo>
                    <a:pt x="63136" y="1699"/>
                  </a:lnTo>
                  <a:cubicBezTo>
                    <a:pt x="63122" y="820"/>
                    <a:pt x="62421" y="1"/>
                    <a:pt x="61557" y="1"/>
                  </a:cubicBezTo>
                  <a:close/>
                </a:path>
              </a:pathLst>
            </a:custGeom>
            <a:solidFill>
              <a:srgbClr val="E94A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696;p75">
            <a:extLst>
              <a:ext uri="{FF2B5EF4-FFF2-40B4-BE49-F238E27FC236}">
                <a16:creationId xmlns:a16="http://schemas.microsoft.com/office/drawing/2014/main" id="{D1E5DD9A-7840-2240-A3A0-C9C840664A63}"/>
              </a:ext>
            </a:extLst>
          </p:cNvPr>
          <p:cNvSpPr txBox="1">
            <a:spLocks/>
          </p:cNvSpPr>
          <p:nvPr/>
        </p:nvSpPr>
        <p:spPr>
          <a:xfrm>
            <a:off x="5156339" y="1735725"/>
            <a:ext cx="2770094"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Montserrat Black"/>
              <a:buNone/>
              <a:defRPr sz="2800" b="0" i="0" u="none" strike="noStrike" cap="none">
                <a:solidFill>
                  <a:schemeClr val="dk1"/>
                </a:solidFill>
                <a:latin typeface="Montserrat Black"/>
                <a:ea typeface="Montserrat Black"/>
                <a:cs typeface="Montserrat Black"/>
                <a:sym typeface="Montserrat Black"/>
              </a:defRPr>
            </a:lvl1pPr>
            <a:lvl2pPr marR="0" lvl="1" algn="l" rtl="0">
              <a:lnSpc>
                <a:spcPct val="100000"/>
              </a:lnSpc>
              <a:spcBef>
                <a:spcPts val="0"/>
              </a:spcBef>
              <a:spcAft>
                <a:spcPts val="0"/>
              </a:spcAft>
              <a:buClr>
                <a:schemeClr val="dk1"/>
              </a:buClr>
              <a:buSzPts val="2800"/>
              <a:buFont typeface="Montserrat Black"/>
              <a:buNone/>
              <a:defRPr sz="2800" b="0" i="0" u="none" strike="noStrike" cap="none">
                <a:solidFill>
                  <a:schemeClr val="dk1"/>
                </a:solidFill>
                <a:latin typeface="Lato"/>
                <a:ea typeface="Lato"/>
                <a:cs typeface="Lato"/>
                <a:sym typeface="Lato"/>
              </a:defRPr>
            </a:lvl2pPr>
            <a:lvl3pPr marR="0" lvl="2" algn="l" rtl="0">
              <a:lnSpc>
                <a:spcPct val="100000"/>
              </a:lnSpc>
              <a:spcBef>
                <a:spcPts val="0"/>
              </a:spcBef>
              <a:spcAft>
                <a:spcPts val="0"/>
              </a:spcAft>
              <a:buClr>
                <a:schemeClr val="dk1"/>
              </a:buClr>
              <a:buSzPts val="2800"/>
              <a:buFont typeface="Montserrat Black"/>
              <a:buNone/>
              <a:defRPr sz="2800" b="0" i="0" u="none" strike="noStrike" cap="none">
                <a:solidFill>
                  <a:schemeClr val="dk1"/>
                </a:solidFill>
                <a:latin typeface="Lato"/>
                <a:ea typeface="Lato"/>
                <a:cs typeface="Lato"/>
                <a:sym typeface="Lato"/>
              </a:defRPr>
            </a:lvl3pPr>
            <a:lvl4pPr marR="0" lvl="3" algn="l" rtl="0">
              <a:lnSpc>
                <a:spcPct val="100000"/>
              </a:lnSpc>
              <a:spcBef>
                <a:spcPts val="0"/>
              </a:spcBef>
              <a:spcAft>
                <a:spcPts val="0"/>
              </a:spcAft>
              <a:buClr>
                <a:schemeClr val="dk1"/>
              </a:buClr>
              <a:buSzPts val="2800"/>
              <a:buFont typeface="Montserrat Black"/>
              <a:buNone/>
              <a:defRPr sz="2800" b="0" i="0" u="none" strike="noStrike" cap="none">
                <a:solidFill>
                  <a:schemeClr val="dk1"/>
                </a:solidFill>
                <a:latin typeface="Lato"/>
                <a:ea typeface="Lato"/>
                <a:cs typeface="Lato"/>
                <a:sym typeface="Lato"/>
              </a:defRPr>
            </a:lvl4pPr>
            <a:lvl5pPr marR="0" lvl="4" algn="l" rtl="0">
              <a:lnSpc>
                <a:spcPct val="100000"/>
              </a:lnSpc>
              <a:spcBef>
                <a:spcPts val="0"/>
              </a:spcBef>
              <a:spcAft>
                <a:spcPts val="0"/>
              </a:spcAft>
              <a:buClr>
                <a:schemeClr val="dk1"/>
              </a:buClr>
              <a:buSzPts val="2800"/>
              <a:buFont typeface="Montserrat Black"/>
              <a:buNone/>
              <a:defRPr sz="2800" b="0" i="0" u="none" strike="noStrike" cap="none">
                <a:solidFill>
                  <a:schemeClr val="dk1"/>
                </a:solidFill>
                <a:latin typeface="Lato"/>
                <a:ea typeface="Lato"/>
                <a:cs typeface="Lato"/>
                <a:sym typeface="Lato"/>
              </a:defRPr>
            </a:lvl5pPr>
            <a:lvl6pPr marR="0" lvl="5" algn="l" rtl="0">
              <a:lnSpc>
                <a:spcPct val="100000"/>
              </a:lnSpc>
              <a:spcBef>
                <a:spcPts val="0"/>
              </a:spcBef>
              <a:spcAft>
                <a:spcPts val="0"/>
              </a:spcAft>
              <a:buClr>
                <a:schemeClr val="dk1"/>
              </a:buClr>
              <a:buSzPts val="2800"/>
              <a:buFont typeface="Montserrat Black"/>
              <a:buNone/>
              <a:defRPr sz="2800" b="0" i="0" u="none" strike="noStrike" cap="none">
                <a:solidFill>
                  <a:schemeClr val="dk1"/>
                </a:solidFill>
                <a:latin typeface="Lato"/>
                <a:ea typeface="Lato"/>
                <a:cs typeface="Lato"/>
                <a:sym typeface="Lato"/>
              </a:defRPr>
            </a:lvl6pPr>
            <a:lvl7pPr marR="0" lvl="6" algn="l" rtl="0">
              <a:lnSpc>
                <a:spcPct val="100000"/>
              </a:lnSpc>
              <a:spcBef>
                <a:spcPts val="0"/>
              </a:spcBef>
              <a:spcAft>
                <a:spcPts val="0"/>
              </a:spcAft>
              <a:buClr>
                <a:schemeClr val="dk1"/>
              </a:buClr>
              <a:buSzPts val="2800"/>
              <a:buFont typeface="Montserrat Black"/>
              <a:buNone/>
              <a:defRPr sz="2800" b="0" i="0" u="none" strike="noStrike" cap="none">
                <a:solidFill>
                  <a:schemeClr val="dk1"/>
                </a:solidFill>
                <a:latin typeface="Lato"/>
                <a:ea typeface="Lato"/>
                <a:cs typeface="Lato"/>
                <a:sym typeface="Lato"/>
              </a:defRPr>
            </a:lvl7pPr>
            <a:lvl8pPr marR="0" lvl="7" algn="l" rtl="0">
              <a:lnSpc>
                <a:spcPct val="100000"/>
              </a:lnSpc>
              <a:spcBef>
                <a:spcPts val="0"/>
              </a:spcBef>
              <a:spcAft>
                <a:spcPts val="0"/>
              </a:spcAft>
              <a:buClr>
                <a:schemeClr val="dk1"/>
              </a:buClr>
              <a:buSzPts val="2800"/>
              <a:buFont typeface="Montserrat Black"/>
              <a:buNone/>
              <a:defRPr sz="2800" b="0" i="0" u="none" strike="noStrike" cap="none">
                <a:solidFill>
                  <a:schemeClr val="dk1"/>
                </a:solidFill>
                <a:latin typeface="Lato"/>
                <a:ea typeface="Lato"/>
                <a:cs typeface="Lato"/>
                <a:sym typeface="Lato"/>
              </a:defRPr>
            </a:lvl8pPr>
            <a:lvl9pPr marR="0" lvl="8" algn="l" rtl="0">
              <a:lnSpc>
                <a:spcPct val="100000"/>
              </a:lnSpc>
              <a:spcBef>
                <a:spcPts val="0"/>
              </a:spcBef>
              <a:spcAft>
                <a:spcPts val="0"/>
              </a:spcAft>
              <a:buClr>
                <a:schemeClr val="dk1"/>
              </a:buClr>
              <a:buSzPts val="2800"/>
              <a:buFont typeface="Montserrat Black"/>
              <a:buNone/>
              <a:defRPr sz="2800" b="0" i="0" u="none" strike="noStrike" cap="none">
                <a:solidFill>
                  <a:schemeClr val="dk1"/>
                </a:solidFill>
                <a:latin typeface="Lato"/>
                <a:ea typeface="Lato"/>
                <a:cs typeface="Lato"/>
                <a:sym typeface="Lato"/>
              </a:defRPr>
            </a:lvl9pPr>
          </a:lstStyle>
          <a:p>
            <a:pPr algn="ctr"/>
            <a:r>
              <a:rPr lang="en-US" sz="2000" dirty="0"/>
              <a:t>To be the leading company in the hygiene market</a:t>
            </a:r>
          </a:p>
        </p:txBody>
      </p:sp>
    </p:spTree>
    <p:extLst>
      <p:ext uri="{BB962C8B-B14F-4D97-AF65-F5344CB8AC3E}">
        <p14:creationId xmlns:p14="http://schemas.microsoft.com/office/powerpoint/2010/main" val="908571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5"/>
        <p:cNvGrpSpPr/>
        <p:nvPr/>
      </p:nvGrpSpPr>
      <p:grpSpPr>
        <a:xfrm>
          <a:off x="0" y="0"/>
          <a:ext cx="0" cy="0"/>
          <a:chOff x="0" y="0"/>
          <a:chExt cx="0" cy="0"/>
        </a:xfrm>
      </p:grpSpPr>
      <p:sp>
        <p:nvSpPr>
          <p:cNvPr id="1706" name="Google Shape;1706;p76"/>
          <p:cNvSpPr txBox="1">
            <a:spLocks noGrp="1"/>
          </p:cNvSpPr>
          <p:nvPr>
            <p:ph type="title"/>
          </p:nvPr>
        </p:nvSpPr>
        <p:spPr>
          <a:xfrm>
            <a:off x="4572000" y="1049650"/>
            <a:ext cx="4032600"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   OUR NAME</a:t>
            </a:r>
            <a:endParaRPr dirty="0"/>
          </a:p>
        </p:txBody>
      </p:sp>
      <p:sp>
        <p:nvSpPr>
          <p:cNvPr id="1707" name="Google Shape;1707;p76"/>
          <p:cNvSpPr txBox="1">
            <a:spLocks noGrp="1"/>
          </p:cNvSpPr>
          <p:nvPr>
            <p:ph type="subTitle" idx="1"/>
          </p:nvPr>
        </p:nvSpPr>
        <p:spPr>
          <a:xfrm>
            <a:off x="4469194" y="2656422"/>
            <a:ext cx="3231600" cy="1135350"/>
          </a:xfrm>
          <a:prstGeom prst="rect">
            <a:avLst/>
          </a:prstGeom>
        </p:spPr>
        <p:txBody>
          <a:bodyPr spcFirstLastPara="1" wrap="square" lIns="91425" tIns="91425" rIns="91425" bIns="91425" anchor="ctr" anchorCtr="0">
            <a:noAutofit/>
          </a:bodyPr>
          <a:lstStyle/>
          <a:p>
            <a:pPr marL="0" lvl="0" indent="0" algn="ctr"/>
            <a:r>
              <a:rPr lang="en-US" dirty="0"/>
              <a:t>It is not only a name, but also a feeling. A feeling of safety and protection just one click away. </a:t>
            </a:r>
          </a:p>
          <a:p>
            <a:pPr marL="0" lvl="0" indent="0" algn="ctr"/>
            <a:endParaRPr lang="en-US" dirty="0"/>
          </a:p>
          <a:p>
            <a:pPr marL="0" lvl="0" indent="0" algn="ctr"/>
            <a:r>
              <a:rPr lang="en-US" dirty="0"/>
              <a:t>It means style, fashion, trend.</a:t>
            </a:r>
          </a:p>
          <a:p>
            <a:pPr marL="0" lvl="0" indent="0" algn="ctr"/>
            <a:endParaRPr lang="en-US" dirty="0"/>
          </a:p>
          <a:p>
            <a:pPr marL="0" lvl="0" indent="0" algn="ctr"/>
            <a:r>
              <a:rPr lang="en-US" dirty="0"/>
              <a:t> It is the perfect representation that fashion is not at odds with health.</a:t>
            </a:r>
            <a:endParaRPr dirty="0"/>
          </a:p>
        </p:txBody>
      </p:sp>
      <p:sp>
        <p:nvSpPr>
          <p:cNvPr id="1708" name="Google Shape;1708;p76"/>
          <p:cNvSpPr/>
          <p:nvPr/>
        </p:nvSpPr>
        <p:spPr>
          <a:xfrm>
            <a:off x="1317875" y="1049650"/>
            <a:ext cx="2440349" cy="3157042"/>
          </a:xfrm>
          <a:custGeom>
            <a:avLst/>
            <a:gdLst/>
            <a:ahLst/>
            <a:cxnLst/>
            <a:rect l="l" t="t" r="r" b="b"/>
            <a:pathLst>
              <a:path w="27189" h="35174" extrusionOk="0">
                <a:moveTo>
                  <a:pt x="24388" y="2980"/>
                </a:moveTo>
                <a:lnTo>
                  <a:pt x="24388" y="32209"/>
                </a:lnTo>
                <a:lnTo>
                  <a:pt x="2607" y="32209"/>
                </a:lnTo>
                <a:lnTo>
                  <a:pt x="2607" y="2980"/>
                </a:lnTo>
                <a:close/>
                <a:moveTo>
                  <a:pt x="13557" y="32820"/>
                </a:moveTo>
                <a:cubicBezTo>
                  <a:pt x="14004" y="32820"/>
                  <a:pt x="14347" y="33177"/>
                  <a:pt x="14347" y="33624"/>
                </a:cubicBezTo>
                <a:cubicBezTo>
                  <a:pt x="14347" y="34071"/>
                  <a:pt x="14004" y="34428"/>
                  <a:pt x="13557" y="34428"/>
                </a:cubicBezTo>
                <a:cubicBezTo>
                  <a:pt x="13110" y="34428"/>
                  <a:pt x="12753" y="34071"/>
                  <a:pt x="12753" y="33624"/>
                </a:cubicBezTo>
                <a:cubicBezTo>
                  <a:pt x="12753" y="33177"/>
                  <a:pt x="13110" y="32820"/>
                  <a:pt x="13557" y="32820"/>
                </a:cubicBezTo>
                <a:close/>
                <a:moveTo>
                  <a:pt x="1416" y="0"/>
                </a:moveTo>
                <a:cubicBezTo>
                  <a:pt x="626" y="0"/>
                  <a:pt x="0" y="626"/>
                  <a:pt x="0" y="1415"/>
                </a:cubicBezTo>
                <a:lnTo>
                  <a:pt x="0" y="33758"/>
                </a:lnTo>
                <a:cubicBezTo>
                  <a:pt x="0" y="34533"/>
                  <a:pt x="626" y="35173"/>
                  <a:pt x="1416" y="35173"/>
                </a:cubicBezTo>
                <a:lnTo>
                  <a:pt x="25743" y="35173"/>
                </a:lnTo>
                <a:cubicBezTo>
                  <a:pt x="26533" y="35173"/>
                  <a:pt x="27159" y="34533"/>
                  <a:pt x="27159" y="33758"/>
                </a:cubicBezTo>
                <a:lnTo>
                  <a:pt x="27159" y="1415"/>
                </a:lnTo>
                <a:lnTo>
                  <a:pt x="27188" y="1415"/>
                </a:lnTo>
                <a:cubicBezTo>
                  <a:pt x="27188" y="626"/>
                  <a:pt x="26548" y="0"/>
                  <a:pt x="257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696;p75">
            <a:extLst>
              <a:ext uri="{FF2B5EF4-FFF2-40B4-BE49-F238E27FC236}">
                <a16:creationId xmlns:a16="http://schemas.microsoft.com/office/drawing/2014/main" id="{06DC4F57-32D2-1445-97FC-EB6AC8183A49}"/>
              </a:ext>
            </a:extLst>
          </p:cNvPr>
          <p:cNvSpPr txBox="1">
            <a:spLocks/>
          </p:cNvSpPr>
          <p:nvPr/>
        </p:nvSpPr>
        <p:spPr>
          <a:xfrm>
            <a:off x="1547967" y="1970151"/>
            <a:ext cx="198016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Montserrat Black"/>
              <a:buNone/>
              <a:defRPr sz="2800" b="0" i="0" u="none" strike="noStrike" cap="none">
                <a:solidFill>
                  <a:schemeClr val="dk1"/>
                </a:solidFill>
                <a:latin typeface="Montserrat Black"/>
                <a:ea typeface="Montserrat Black"/>
                <a:cs typeface="Montserrat Black"/>
                <a:sym typeface="Montserrat Black"/>
              </a:defRPr>
            </a:lvl1pPr>
            <a:lvl2pPr marR="0" lvl="1" algn="l" rtl="0">
              <a:lnSpc>
                <a:spcPct val="100000"/>
              </a:lnSpc>
              <a:spcBef>
                <a:spcPts val="0"/>
              </a:spcBef>
              <a:spcAft>
                <a:spcPts val="0"/>
              </a:spcAft>
              <a:buClr>
                <a:schemeClr val="dk1"/>
              </a:buClr>
              <a:buSzPts val="2800"/>
              <a:buFont typeface="Montserrat Black"/>
              <a:buNone/>
              <a:defRPr sz="2800" b="0" i="0" u="none" strike="noStrike" cap="none">
                <a:solidFill>
                  <a:schemeClr val="dk1"/>
                </a:solidFill>
                <a:latin typeface="Lato"/>
                <a:ea typeface="Lato"/>
                <a:cs typeface="Lato"/>
                <a:sym typeface="Lato"/>
              </a:defRPr>
            </a:lvl2pPr>
            <a:lvl3pPr marR="0" lvl="2" algn="l" rtl="0">
              <a:lnSpc>
                <a:spcPct val="100000"/>
              </a:lnSpc>
              <a:spcBef>
                <a:spcPts val="0"/>
              </a:spcBef>
              <a:spcAft>
                <a:spcPts val="0"/>
              </a:spcAft>
              <a:buClr>
                <a:schemeClr val="dk1"/>
              </a:buClr>
              <a:buSzPts val="2800"/>
              <a:buFont typeface="Montserrat Black"/>
              <a:buNone/>
              <a:defRPr sz="2800" b="0" i="0" u="none" strike="noStrike" cap="none">
                <a:solidFill>
                  <a:schemeClr val="dk1"/>
                </a:solidFill>
                <a:latin typeface="Lato"/>
                <a:ea typeface="Lato"/>
                <a:cs typeface="Lato"/>
                <a:sym typeface="Lato"/>
              </a:defRPr>
            </a:lvl3pPr>
            <a:lvl4pPr marR="0" lvl="3" algn="l" rtl="0">
              <a:lnSpc>
                <a:spcPct val="100000"/>
              </a:lnSpc>
              <a:spcBef>
                <a:spcPts val="0"/>
              </a:spcBef>
              <a:spcAft>
                <a:spcPts val="0"/>
              </a:spcAft>
              <a:buClr>
                <a:schemeClr val="dk1"/>
              </a:buClr>
              <a:buSzPts val="2800"/>
              <a:buFont typeface="Montserrat Black"/>
              <a:buNone/>
              <a:defRPr sz="2800" b="0" i="0" u="none" strike="noStrike" cap="none">
                <a:solidFill>
                  <a:schemeClr val="dk1"/>
                </a:solidFill>
                <a:latin typeface="Lato"/>
                <a:ea typeface="Lato"/>
                <a:cs typeface="Lato"/>
                <a:sym typeface="Lato"/>
              </a:defRPr>
            </a:lvl4pPr>
            <a:lvl5pPr marR="0" lvl="4" algn="l" rtl="0">
              <a:lnSpc>
                <a:spcPct val="100000"/>
              </a:lnSpc>
              <a:spcBef>
                <a:spcPts val="0"/>
              </a:spcBef>
              <a:spcAft>
                <a:spcPts val="0"/>
              </a:spcAft>
              <a:buClr>
                <a:schemeClr val="dk1"/>
              </a:buClr>
              <a:buSzPts val="2800"/>
              <a:buFont typeface="Montserrat Black"/>
              <a:buNone/>
              <a:defRPr sz="2800" b="0" i="0" u="none" strike="noStrike" cap="none">
                <a:solidFill>
                  <a:schemeClr val="dk1"/>
                </a:solidFill>
                <a:latin typeface="Lato"/>
                <a:ea typeface="Lato"/>
                <a:cs typeface="Lato"/>
                <a:sym typeface="Lato"/>
              </a:defRPr>
            </a:lvl5pPr>
            <a:lvl6pPr marR="0" lvl="5" algn="l" rtl="0">
              <a:lnSpc>
                <a:spcPct val="100000"/>
              </a:lnSpc>
              <a:spcBef>
                <a:spcPts val="0"/>
              </a:spcBef>
              <a:spcAft>
                <a:spcPts val="0"/>
              </a:spcAft>
              <a:buClr>
                <a:schemeClr val="dk1"/>
              </a:buClr>
              <a:buSzPts val="2800"/>
              <a:buFont typeface="Montserrat Black"/>
              <a:buNone/>
              <a:defRPr sz="2800" b="0" i="0" u="none" strike="noStrike" cap="none">
                <a:solidFill>
                  <a:schemeClr val="dk1"/>
                </a:solidFill>
                <a:latin typeface="Lato"/>
                <a:ea typeface="Lato"/>
                <a:cs typeface="Lato"/>
                <a:sym typeface="Lato"/>
              </a:defRPr>
            </a:lvl6pPr>
            <a:lvl7pPr marR="0" lvl="6" algn="l" rtl="0">
              <a:lnSpc>
                <a:spcPct val="100000"/>
              </a:lnSpc>
              <a:spcBef>
                <a:spcPts val="0"/>
              </a:spcBef>
              <a:spcAft>
                <a:spcPts val="0"/>
              </a:spcAft>
              <a:buClr>
                <a:schemeClr val="dk1"/>
              </a:buClr>
              <a:buSzPts val="2800"/>
              <a:buFont typeface="Montserrat Black"/>
              <a:buNone/>
              <a:defRPr sz="2800" b="0" i="0" u="none" strike="noStrike" cap="none">
                <a:solidFill>
                  <a:schemeClr val="dk1"/>
                </a:solidFill>
                <a:latin typeface="Lato"/>
                <a:ea typeface="Lato"/>
                <a:cs typeface="Lato"/>
                <a:sym typeface="Lato"/>
              </a:defRPr>
            </a:lvl7pPr>
            <a:lvl8pPr marR="0" lvl="7" algn="l" rtl="0">
              <a:lnSpc>
                <a:spcPct val="100000"/>
              </a:lnSpc>
              <a:spcBef>
                <a:spcPts val="0"/>
              </a:spcBef>
              <a:spcAft>
                <a:spcPts val="0"/>
              </a:spcAft>
              <a:buClr>
                <a:schemeClr val="dk1"/>
              </a:buClr>
              <a:buSzPts val="2800"/>
              <a:buFont typeface="Montserrat Black"/>
              <a:buNone/>
              <a:defRPr sz="2800" b="0" i="0" u="none" strike="noStrike" cap="none">
                <a:solidFill>
                  <a:schemeClr val="dk1"/>
                </a:solidFill>
                <a:latin typeface="Lato"/>
                <a:ea typeface="Lato"/>
                <a:cs typeface="Lato"/>
                <a:sym typeface="Lato"/>
              </a:defRPr>
            </a:lvl8pPr>
            <a:lvl9pPr marR="0" lvl="8" algn="l" rtl="0">
              <a:lnSpc>
                <a:spcPct val="100000"/>
              </a:lnSpc>
              <a:spcBef>
                <a:spcPts val="0"/>
              </a:spcBef>
              <a:spcAft>
                <a:spcPts val="0"/>
              </a:spcAft>
              <a:buClr>
                <a:schemeClr val="dk1"/>
              </a:buClr>
              <a:buSzPts val="2800"/>
              <a:buFont typeface="Montserrat Black"/>
              <a:buNone/>
              <a:defRPr sz="2800" b="0" i="0" u="none" strike="noStrike" cap="none">
                <a:solidFill>
                  <a:schemeClr val="dk1"/>
                </a:solidFill>
                <a:latin typeface="Lato"/>
                <a:ea typeface="Lato"/>
                <a:cs typeface="Lato"/>
                <a:sym typeface="Lato"/>
              </a:defRPr>
            </a:lvl9pPr>
          </a:lstStyle>
          <a:p>
            <a:pPr algn="ctr"/>
            <a:r>
              <a:rPr lang="en-US" sz="3200" dirty="0"/>
              <a:t>Safe </a:t>
            </a:r>
          </a:p>
          <a:p>
            <a:pPr algn="ctr"/>
            <a:r>
              <a:rPr lang="en-US" sz="3200" dirty="0"/>
              <a:t>Touch</a:t>
            </a:r>
          </a:p>
        </p:txBody>
      </p:sp>
    </p:spTree>
    <p:extLst>
      <p:ext uri="{BB962C8B-B14F-4D97-AF65-F5344CB8AC3E}">
        <p14:creationId xmlns:p14="http://schemas.microsoft.com/office/powerpoint/2010/main" val="421579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8"/>
          <p:cNvSpPr txBox="1">
            <a:spLocks noGrp="1"/>
          </p:cNvSpPr>
          <p:nvPr>
            <p:ph type="title" idx="2"/>
          </p:nvPr>
        </p:nvSpPr>
        <p:spPr>
          <a:xfrm>
            <a:off x="2307300" y="1106125"/>
            <a:ext cx="4529400" cy="167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
        <p:nvSpPr>
          <p:cNvPr id="361" name="Google Shape;361;p38"/>
          <p:cNvSpPr txBox="1">
            <a:spLocks noGrp="1"/>
          </p:cNvSpPr>
          <p:nvPr>
            <p:ph type="title"/>
          </p:nvPr>
        </p:nvSpPr>
        <p:spPr>
          <a:xfrm>
            <a:off x="1789200" y="2777991"/>
            <a:ext cx="5565600" cy="63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THE MARKET</a:t>
            </a:r>
            <a:endParaRPr dirty="0"/>
          </a:p>
        </p:txBody>
      </p:sp>
    </p:spTree>
    <p:extLst>
      <p:ext uri="{BB962C8B-B14F-4D97-AF65-F5344CB8AC3E}">
        <p14:creationId xmlns:p14="http://schemas.microsoft.com/office/powerpoint/2010/main" val="2600161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1"/>
        <p:cNvGrpSpPr/>
        <p:nvPr/>
      </p:nvGrpSpPr>
      <p:grpSpPr>
        <a:xfrm>
          <a:off x="0" y="0"/>
          <a:ext cx="0" cy="0"/>
          <a:chOff x="0" y="0"/>
          <a:chExt cx="0" cy="0"/>
        </a:xfrm>
      </p:grpSpPr>
      <p:sp>
        <p:nvSpPr>
          <p:cNvPr id="1102" name="Google Shape;1102;p61"/>
          <p:cNvSpPr/>
          <p:nvPr/>
        </p:nvSpPr>
        <p:spPr>
          <a:xfrm>
            <a:off x="1537650" y="980600"/>
            <a:ext cx="6068700" cy="3136200"/>
          </a:xfrm>
          <a:prstGeom prst="roundRect">
            <a:avLst>
              <a:gd name="adj" fmla="val 1238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61"/>
          <p:cNvSpPr txBox="1">
            <a:spLocks noGrp="1"/>
          </p:cNvSpPr>
          <p:nvPr>
            <p:ph type="title"/>
          </p:nvPr>
        </p:nvSpPr>
        <p:spPr>
          <a:xfrm>
            <a:off x="1681200" y="1591433"/>
            <a:ext cx="5781600" cy="2230500"/>
          </a:xfrm>
          <a:prstGeom prst="rect">
            <a:avLst/>
          </a:prstGeom>
        </p:spPr>
        <p:txBody>
          <a:bodyPr spcFirstLastPara="1" wrap="square" lIns="91425" tIns="91425" rIns="91425" bIns="91425" anchor="ctr" anchorCtr="0">
            <a:noAutofit/>
          </a:bodyPr>
          <a:lstStyle/>
          <a:p>
            <a:r>
              <a:rPr lang="en-US" sz="3200" dirty="0"/>
              <a:t>We aim to make every day </a:t>
            </a:r>
            <a:r>
              <a:rPr lang="en-US" sz="3200" b="1" dirty="0"/>
              <a:t>EASIER, more FASHIONABLE and SAFER</a:t>
            </a:r>
            <a:r>
              <a:rPr lang="en-US" sz="3200" dirty="0"/>
              <a:t> at the reach of our wrist. </a:t>
            </a:r>
            <a:br>
              <a:rPr lang="en-US" sz="3200" dirty="0"/>
            </a:br>
            <a:br>
              <a:rPr lang="en-US" sz="2000" dirty="0"/>
            </a:br>
            <a:endParaRPr sz="2000" dirty="0"/>
          </a:p>
        </p:txBody>
      </p:sp>
    </p:spTree>
    <p:extLst>
      <p:ext uri="{BB962C8B-B14F-4D97-AF65-F5344CB8AC3E}">
        <p14:creationId xmlns:p14="http://schemas.microsoft.com/office/powerpoint/2010/main" val="319306603"/>
      </p:ext>
    </p:extLst>
  </p:cSld>
  <p:clrMapOvr>
    <a:masterClrMapping/>
  </p:clrMapOvr>
</p:sld>
</file>

<file path=ppt/theme/theme1.xml><?xml version="1.0" encoding="utf-8"?>
<a:theme xmlns:a="http://schemas.openxmlformats.org/drawingml/2006/main" name="Product Development Project Proposal by Slidesgo">
  <a:themeElements>
    <a:clrScheme name="Simple Light">
      <a:dk1>
        <a:srgbClr val="1A2263"/>
      </a:dk1>
      <a:lt1>
        <a:srgbClr val="FFF0DE"/>
      </a:lt1>
      <a:dk2>
        <a:srgbClr val="444444"/>
      </a:dk2>
      <a:lt2>
        <a:srgbClr val="DB4646"/>
      </a:lt2>
      <a:accent1>
        <a:srgbClr val="F76868"/>
      </a:accent1>
      <a:accent2>
        <a:srgbClr val="945526"/>
      </a:accent2>
      <a:accent3>
        <a:srgbClr val="EBCAB3"/>
      </a:accent3>
      <a:accent4>
        <a:srgbClr val="DEA23C"/>
      </a:accent4>
      <a:accent5>
        <a:srgbClr val="536E4C"/>
      </a:accent5>
      <a:accent6>
        <a:srgbClr val="3D489C"/>
      </a:accent6>
      <a:hlink>
        <a:srgbClr val="1A226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818</TotalTime>
  <Words>1358</Words>
  <Application>Microsoft Macintosh PowerPoint</Application>
  <PresentationFormat>On-screen Show (16:9)</PresentationFormat>
  <Paragraphs>263</Paragraphs>
  <Slides>39</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Lato</vt:lpstr>
      <vt:lpstr>Open Sans ExtraBold</vt:lpstr>
      <vt:lpstr>Lato Light</vt:lpstr>
      <vt:lpstr>Montserrat Black</vt:lpstr>
      <vt:lpstr>Abadi</vt:lpstr>
      <vt:lpstr>Fira Sans Extra Condensed Medium</vt:lpstr>
      <vt:lpstr>Open Sans</vt:lpstr>
      <vt:lpstr>Product Development Project Proposal by Slidesgo</vt:lpstr>
      <vt:lpstr>SAFE TOUCH</vt:lpstr>
      <vt:lpstr>Table of Contents</vt:lpstr>
      <vt:lpstr>01</vt:lpstr>
      <vt:lpstr>MISSION AND VISION</vt:lpstr>
      <vt:lpstr>VALUES</vt:lpstr>
      <vt:lpstr>OUR OBJECTIVE</vt:lpstr>
      <vt:lpstr>   OUR NAME</vt:lpstr>
      <vt:lpstr>02</vt:lpstr>
      <vt:lpstr>We aim to make every day EASIER, more FASHIONABLE and SAFER at the reach of our wrist.   </vt:lpstr>
      <vt:lpstr>MARKET SIZE</vt:lpstr>
      <vt:lpstr>MARKET SIZE CALCULATION</vt:lpstr>
      <vt:lpstr>03</vt:lpstr>
      <vt:lpstr>VALUE PROPOSAL</vt:lpstr>
      <vt:lpstr>INSIGHTS</vt:lpstr>
      <vt:lpstr>The hand sanitizer market will have a compound annual growth rate of 3.52% over the estimated period (2020-2025).</vt:lpstr>
      <vt:lpstr>PROTOTYPE</vt:lpstr>
      <vt:lpstr>PowerPoint Presentation</vt:lpstr>
      <vt:lpstr>PRICE STRATEGY</vt:lpstr>
      <vt:lpstr>LEVEL OF PRICES</vt:lpstr>
      <vt:lpstr>PRICE SENSIBILITY</vt:lpstr>
      <vt:lpstr>RAW MATERIALS</vt:lpstr>
      <vt:lpstr>COSTS AND PRICES</vt:lpstr>
      <vt:lpstr>BOM</vt:lpstr>
      <vt:lpstr>FORECAST</vt:lpstr>
      <vt:lpstr>SEASONALITY</vt:lpstr>
      <vt:lpstr>LOGISTICS PLAN</vt:lpstr>
      <vt:lpstr>04</vt:lpstr>
      <vt:lpstr>ORGANIZATIONAL PLAN</vt:lpstr>
      <vt:lpstr>GENERAL MANAGER</vt:lpstr>
      <vt:lpstr>ACCOUNTING AND LEGAL CONSULTANT</vt:lpstr>
      <vt:lpstr>PRODUCTION COORDINATOR</vt:lpstr>
      <vt:lpstr>LOGISTICS COORDINATOR</vt:lpstr>
      <vt:lpstr>LINE WORKER</vt:lpstr>
      <vt:lpstr>SALES MANAGER</vt:lpstr>
      <vt:lpstr>PROFIT AND LOSS STATEMENT</vt:lpstr>
      <vt:lpstr>LAUNCH STRATEGY</vt:lpstr>
      <vt:lpstr>Excel file…</vt:lpstr>
      <vt:lpstr>SAFE TOUCH</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 TOUCH</dc:title>
  <cp:lastModifiedBy>Ana Paula Rojas Monjarás</cp:lastModifiedBy>
  <cp:revision>27</cp:revision>
  <dcterms:modified xsi:type="dcterms:W3CDTF">2020-11-25T18:28:15Z</dcterms:modified>
</cp:coreProperties>
</file>