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SPC en TE Connectivity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KATIA GARCIA #19546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LESLIE DE ANDA #24661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400" y="1307850"/>
            <a:ext cx="2655300" cy="2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4626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Tablas: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-Usuarios				-Ordenes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-Materiales				-Entradas (Conjunto de datos)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-Maquinas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-Equipos de </a:t>
            </a:r>
            <a:r>
              <a:rPr lang="en" sz="1800"/>
              <a:t>medición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-Datos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-Modificaciones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TATISTICAL PROCESS CONTROL</a:t>
            </a:r>
            <a:endParaRPr b="1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Metodología</a:t>
            </a:r>
            <a:r>
              <a:rPr lang="en" sz="1800"/>
              <a:t> </a:t>
            </a:r>
            <a:r>
              <a:rPr lang="en" sz="1800"/>
              <a:t>estándar</a:t>
            </a:r>
            <a:r>
              <a:rPr lang="en" sz="1800"/>
              <a:t> industrial para la </a:t>
            </a:r>
            <a:r>
              <a:rPr lang="en" sz="1800"/>
              <a:t>medición</a:t>
            </a:r>
            <a:r>
              <a:rPr lang="en" sz="1800"/>
              <a:t> y control de calidad durante la </a:t>
            </a:r>
            <a:r>
              <a:rPr lang="en" sz="1800"/>
              <a:t>manufactura</a:t>
            </a:r>
            <a:r>
              <a:rPr lang="en" sz="1800"/>
              <a:t> de procesos. Se obtiene datos de los productos o procesos en tiempo real durante la </a:t>
            </a:r>
            <a:r>
              <a:rPr lang="en" sz="1800"/>
              <a:t>manufactura</a:t>
            </a:r>
            <a:r>
              <a:rPr lang="en" sz="1800"/>
              <a:t> mediante instrumentos de </a:t>
            </a:r>
            <a:r>
              <a:rPr lang="en" sz="1800"/>
              <a:t>medición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capacidad seis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179525" y="1591150"/>
            <a:ext cx="29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-Determinar si el proceso es estable o bajo control.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-Determinar si los datos siguen una </a:t>
            </a:r>
            <a:r>
              <a:rPr lang="en" sz="1800"/>
              <a:t>distribución</a:t>
            </a:r>
            <a:r>
              <a:rPr lang="en" sz="1800"/>
              <a:t> normal.</a:t>
            </a:r>
            <a:endParaRPr sz="18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225" y="2422475"/>
            <a:ext cx="1855625" cy="18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475" y="1307850"/>
            <a:ext cx="4716975" cy="3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Actualmente, se realizan </a:t>
            </a:r>
            <a:r>
              <a:rPr lang="en" sz="1800"/>
              <a:t>análisis</a:t>
            </a:r>
            <a:r>
              <a:rPr lang="en" sz="1800"/>
              <a:t> de capacidad seis al recibir quejas de clientes, lo cual, produce un aumento en el costo de </a:t>
            </a:r>
            <a:r>
              <a:rPr lang="en" sz="1800"/>
              <a:t>producción</a:t>
            </a:r>
            <a:r>
              <a:rPr lang="en" sz="1800"/>
              <a:t> de un producto, </a:t>
            </a:r>
            <a:r>
              <a:rPr lang="en" sz="1800"/>
              <a:t>así</a:t>
            </a:r>
            <a:r>
              <a:rPr lang="en" sz="1800"/>
              <a:t> como la </a:t>
            </a:r>
            <a:r>
              <a:rPr lang="en" sz="1800"/>
              <a:t>creación</a:t>
            </a:r>
            <a:r>
              <a:rPr lang="en" sz="1800"/>
              <a:t> de una mala imagen sobre la empresa.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Medición</a:t>
            </a:r>
            <a:r>
              <a:rPr lang="en" sz="1800"/>
              <a:t> de las piezas de las diversas </a:t>
            </a:r>
            <a:r>
              <a:rPr lang="en" sz="1800"/>
              <a:t>máquinas</a:t>
            </a:r>
            <a:r>
              <a:rPr lang="en" sz="1800"/>
              <a:t> cada hora para obtener el </a:t>
            </a:r>
            <a:r>
              <a:rPr lang="en" sz="1800"/>
              <a:t>análisis</a:t>
            </a:r>
            <a:r>
              <a:rPr lang="en" sz="1800"/>
              <a:t> de capacidad seis y </a:t>
            </a:r>
            <a:r>
              <a:rPr lang="en" sz="1800"/>
              <a:t>así</a:t>
            </a:r>
            <a:r>
              <a:rPr lang="en" sz="1800"/>
              <a:t> evitar un mayor costo de </a:t>
            </a:r>
            <a:r>
              <a:rPr lang="en" sz="1800"/>
              <a:t>producción</a:t>
            </a:r>
            <a:r>
              <a:rPr lang="en" sz="1800"/>
              <a:t>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22" y="2618950"/>
            <a:ext cx="2797876" cy="2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Crear un programa el cual reciba la </a:t>
            </a:r>
            <a:r>
              <a:rPr lang="en" sz="1800"/>
              <a:t>medición</a:t>
            </a:r>
            <a:r>
              <a:rPr lang="en" sz="1800"/>
              <a:t> de diversos </a:t>
            </a:r>
            <a:r>
              <a:rPr lang="en" sz="1800"/>
              <a:t>dispositivos</a:t>
            </a:r>
            <a:r>
              <a:rPr lang="en" sz="1800"/>
              <a:t> de </a:t>
            </a:r>
            <a:r>
              <a:rPr lang="en" sz="1800"/>
              <a:t>medición</a:t>
            </a:r>
            <a:r>
              <a:rPr lang="en" sz="1800"/>
              <a:t> de altura, y </a:t>
            </a:r>
            <a:r>
              <a:rPr lang="en" sz="1800"/>
              <a:t>así</a:t>
            </a:r>
            <a:r>
              <a:rPr lang="en" sz="1800"/>
              <a:t> realizar un </a:t>
            </a:r>
            <a:r>
              <a:rPr lang="en" sz="1800"/>
              <a:t>análisis</a:t>
            </a:r>
            <a:r>
              <a:rPr lang="en" sz="1800"/>
              <a:t> de capacidad seis. Dentro de ello, se </a:t>
            </a:r>
            <a:r>
              <a:rPr lang="en" sz="1800"/>
              <a:t>encontrará</a:t>
            </a:r>
            <a:r>
              <a:rPr lang="en" sz="1800"/>
              <a:t> una base de datos, con la </a:t>
            </a:r>
            <a:r>
              <a:rPr lang="en" sz="1800"/>
              <a:t>información</a:t>
            </a:r>
            <a:r>
              <a:rPr lang="en" sz="1800"/>
              <a:t> recolectada anteriormente para observar escenas repetitivas y realizar acciones correctivas.</a:t>
            </a:r>
            <a:endParaRPr sz="18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75" y="3255968"/>
            <a:ext cx="2927725" cy="1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</a:t>
            </a:r>
            <a:r>
              <a:rPr lang="en"/>
              <a:t>medición</a:t>
            </a:r>
            <a:r>
              <a:rPr lang="en"/>
              <a:t> y </a:t>
            </a:r>
            <a:r>
              <a:rPr lang="en"/>
              <a:t>conexión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75" y="1448100"/>
            <a:ext cx="6461750" cy="3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 del operador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4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Ingrese la </a:t>
            </a:r>
            <a:r>
              <a:rPr lang="en" sz="1800"/>
              <a:t>medición</a:t>
            </a:r>
            <a:r>
              <a:rPr lang="en" sz="1800"/>
              <a:t> de altura de 30 piezas que se encuentran corriendo en la </a:t>
            </a:r>
            <a:r>
              <a:rPr lang="en" sz="1800"/>
              <a:t>máquina</a:t>
            </a:r>
            <a:r>
              <a:rPr lang="en" sz="1800"/>
              <a:t>, dentro del programa.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 del supervisor e ingeniero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Realizar chequeo cuando los datos </a:t>
            </a:r>
            <a:r>
              <a:rPr lang="en" sz="1800"/>
              <a:t>tienden</a:t>
            </a:r>
            <a:r>
              <a:rPr lang="en" sz="1800"/>
              <a:t> a salir fuera de </a:t>
            </a:r>
            <a:r>
              <a:rPr lang="en" sz="1800"/>
              <a:t>especificación, así como acciones correctivas para resolver el problema.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