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a Watanabe" userId="9e0451950ebd6a1e" providerId="LiveId" clId="{117C8A8B-3BFD-4D29-9251-2AA04FB870D6}"/>
    <pc:docChg chg="undo custSel addSld modSld">
      <pc:chgData name="Katia Watanabe" userId="9e0451950ebd6a1e" providerId="LiveId" clId="{117C8A8B-3BFD-4D29-9251-2AA04FB870D6}" dt="2025-01-04T03:16:00.215" v="374" actId="14100"/>
      <pc:docMkLst>
        <pc:docMk/>
      </pc:docMkLst>
      <pc:sldChg chg="addSp modSp mod">
        <pc:chgData name="Katia Watanabe" userId="9e0451950ebd6a1e" providerId="LiveId" clId="{117C8A8B-3BFD-4D29-9251-2AA04FB870D6}" dt="2025-01-04T02:52:09.997" v="112" actId="478"/>
        <pc:sldMkLst>
          <pc:docMk/>
          <pc:sldMk cId="587661057" sldId="257"/>
        </pc:sldMkLst>
        <pc:graphicFrameChg chg="add mod modGraphic">
          <ac:chgData name="Katia Watanabe" userId="9e0451950ebd6a1e" providerId="LiveId" clId="{117C8A8B-3BFD-4D29-9251-2AA04FB870D6}" dt="2025-01-04T02:52:09.997" v="112" actId="478"/>
          <ac:graphicFrameMkLst>
            <pc:docMk/>
            <pc:sldMk cId="587661057" sldId="257"/>
            <ac:graphicFrameMk id="3" creationId="{FAEE3032-E373-46F0-9AD1-2DC1EA03F1F4}"/>
          </ac:graphicFrameMkLst>
        </pc:graphicFrameChg>
      </pc:sldChg>
      <pc:sldChg chg="modSp mod">
        <pc:chgData name="Katia Watanabe" userId="9e0451950ebd6a1e" providerId="LiveId" clId="{117C8A8B-3BFD-4D29-9251-2AA04FB870D6}" dt="2025-01-04T02:37:52.310" v="0" actId="255"/>
        <pc:sldMkLst>
          <pc:docMk/>
          <pc:sldMk cId="4100743858" sldId="261"/>
        </pc:sldMkLst>
        <pc:spChg chg="mod">
          <ac:chgData name="Katia Watanabe" userId="9e0451950ebd6a1e" providerId="LiveId" clId="{117C8A8B-3BFD-4D29-9251-2AA04FB870D6}" dt="2025-01-04T02:37:52.310" v="0" actId="255"/>
          <ac:spMkLst>
            <pc:docMk/>
            <pc:sldMk cId="4100743858" sldId="261"/>
            <ac:spMk id="2" creationId="{051AB813-06F0-4CE0-A47D-A3D22BB30E55}"/>
          </ac:spMkLst>
        </pc:spChg>
      </pc:sldChg>
      <pc:sldChg chg="modSp mod modClrScheme chgLayout">
        <pc:chgData name="Katia Watanabe" userId="9e0451950ebd6a1e" providerId="LiveId" clId="{117C8A8B-3BFD-4D29-9251-2AA04FB870D6}" dt="2025-01-04T02:46:19.099" v="79" actId="700"/>
        <pc:sldMkLst>
          <pc:docMk/>
          <pc:sldMk cId="1208150205" sldId="268"/>
        </pc:sldMkLst>
        <pc:spChg chg="mod ord">
          <ac:chgData name="Katia Watanabe" userId="9e0451950ebd6a1e" providerId="LiveId" clId="{117C8A8B-3BFD-4D29-9251-2AA04FB870D6}" dt="2025-01-04T02:46:19.099" v="79" actId="700"/>
          <ac:spMkLst>
            <pc:docMk/>
            <pc:sldMk cId="1208150205" sldId="268"/>
            <ac:spMk id="2" creationId="{D88855E4-B19D-494E-8943-F476EB1867C7}"/>
          </ac:spMkLst>
        </pc:spChg>
        <pc:spChg chg="mod ord">
          <ac:chgData name="Katia Watanabe" userId="9e0451950ebd6a1e" providerId="LiveId" clId="{117C8A8B-3BFD-4D29-9251-2AA04FB870D6}" dt="2025-01-04T02:46:19.099" v="79" actId="700"/>
          <ac:spMkLst>
            <pc:docMk/>
            <pc:sldMk cId="1208150205" sldId="268"/>
            <ac:spMk id="3" creationId="{B13A662C-3BFF-45E9-92E0-F27FCF10690A}"/>
          </ac:spMkLst>
        </pc:spChg>
        <pc:spChg chg="mod ord">
          <ac:chgData name="Katia Watanabe" userId="9e0451950ebd6a1e" providerId="LiveId" clId="{117C8A8B-3BFD-4D29-9251-2AA04FB870D6}" dt="2025-01-04T02:46:19.099" v="79" actId="700"/>
          <ac:spMkLst>
            <pc:docMk/>
            <pc:sldMk cId="1208150205" sldId="268"/>
            <ac:spMk id="4" creationId="{A0C1B69C-692B-4B60-B919-594BCBB74F93}"/>
          </ac:spMkLst>
        </pc:spChg>
        <pc:spChg chg="mod ord">
          <ac:chgData name="Katia Watanabe" userId="9e0451950ebd6a1e" providerId="LiveId" clId="{117C8A8B-3BFD-4D29-9251-2AA04FB870D6}" dt="2025-01-04T02:46:19.099" v="79" actId="700"/>
          <ac:spMkLst>
            <pc:docMk/>
            <pc:sldMk cId="1208150205" sldId="268"/>
            <ac:spMk id="5" creationId="{FE98847A-FB28-4EF8-8C1D-6A5E33012571}"/>
          </ac:spMkLst>
        </pc:spChg>
        <pc:spChg chg="mod ord">
          <ac:chgData name="Katia Watanabe" userId="9e0451950ebd6a1e" providerId="LiveId" clId="{117C8A8B-3BFD-4D29-9251-2AA04FB870D6}" dt="2025-01-04T02:46:19.099" v="79" actId="700"/>
          <ac:spMkLst>
            <pc:docMk/>
            <pc:sldMk cId="1208150205" sldId="268"/>
            <ac:spMk id="6" creationId="{D74555E1-B5B5-44DD-AF80-288093553C43}"/>
          </ac:spMkLst>
        </pc:spChg>
      </pc:sldChg>
      <pc:sldChg chg="addSp modSp mod">
        <pc:chgData name="Katia Watanabe" userId="9e0451950ebd6a1e" providerId="LiveId" clId="{117C8A8B-3BFD-4D29-9251-2AA04FB870D6}" dt="2025-01-04T02:40:18.667" v="55" actId="20577"/>
        <pc:sldMkLst>
          <pc:docMk/>
          <pc:sldMk cId="4005515120" sldId="269"/>
        </pc:sldMkLst>
        <pc:spChg chg="mod">
          <ac:chgData name="Katia Watanabe" userId="9e0451950ebd6a1e" providerId="LiveId" clId="{117C8A8B-3BFD-4D29-9251-2AA04FB870D6}" dt="2025-01-04T02:39:05.260" v="3" actId="1076"/>
          <ac:spMkLst>
            <pc:docMk/>
            <pc:sldMk cId="4005515120" sldId="269"/>
            <ac:spMk id="2" creationId="{9D935F8F-3AFC-46E4-A041-316685F304F3}"/>
          </ac:spMkLst>
        </pc:spChg>
        <pc:spChg chg="mod">
          <ac:chgData name="Katia Watanabe" userId="9e0451950ebd6a1e" providerId="LiveId" clId="{117C8A8B-3BFD-4D29-9251-2AA04FB870D6}" dt="2025-01-04T02:39:00.049" v="2" actId="14100"/>
          <ac:spMkLst>
            <pc:docMk/>
            <pc:sldMk cId="4005515120" sldId="269"/>
            <ac:spMk id="3" creationId="{4DFC2571-BEC6-4A2B-8BD7-BB7B9482DDFB}"/>
          </ac:spMkLst>
        </pc:spChg>
        <pc:spChg chg="add mod">
          <ac:chgData name="Katia Watanabe" userId="9e0451950ebd6a1e" providerId="LiveId" clId="{117C8A8B-3BFD-4D29-9251-2AA04FB870D6}" dt="2025-01-04T02:40:18.667" v="55" actId="20577"/>
          <ac:spMkLst>
            <pc:docMk/>
            <pc:sldMk cId="4005515120" sldId="269"/>
            <ac:spMk id="7" creationId="{13B2816A-9265-425C-A171-C868242D5BF1}"/>
          </ac:spMkLst>
        </pc:spChg>
      </pc:sldChg>
      <pc:sldChg chg="modSp new mod">
        <pc:chgData name="Katia Watanabe" userId="9e0451950ebd6a1e" providerId="LiveId" clId="{117C8A8B-3BFD-4D29-9251-2AA04FB870D6}" dt="2025-01-04T02:45:39.380" v="77" actId="20577"/>
        <pc:sldMkLst>
          <pc:docMk/>
          <pc:sldMk cId="757994359" sldId="270"/>
        </pc:sldMkLst>
        <pc:spChg chg="mod">
          <ac:chgData name="Katia Watanabe" userId="9e0451950ebd6a1e" providerId="LiveId" clId="{117C8A8B-3BFD-4D29-9251-2AA04FB870D6}" dt="2025-01-04T02:44:17.086" v="70" actId="20577"/>
          <ac:spMkLst>
            <pc:docMk/>
            <pc:sldMk cId="757994359" sldId="270"/>
            <ac:spMk id="2" creationId="{7AA40D89-7DE6-45D1-A469-99647477CB55}"/>
          </ac:spMkLst>
        </pc:spChg>
        <pc:spChg chg="mod">
          <ac:chgData name="Katia Watanabe" userId="9e0451950ebd6a1e" providerId="LiveId" clId="{117C8A8B-3BFD-4D29-9251-2AA04FB870D6}" dt="2025-01-04T02:45:39.380" v="77" actId="20577"/>
          <ac:spMkLst>
            <pc:docMk/>
            <pc:sldMk cId="757994359" sldId="270"/>
            <ac:spMk id="3" creationId="{426D5EFF-AF17-4ED6-A789-1456C54C1B7A}"/>
          </ac:spMkLst>
        </pc:spChg>
      </pc:sldChg>
      <pc:sldChg chg="addSp delSp modSp new mod">
        <pc:chgData name="Katia Watanabe" userId="9e0451950ebd6a1e" providerId="LiveId" clId="{117C8A8B-3BFD-4D29-9251-2AA04FB870D6}" dt="2025-01-04T03:16:00.215" v="374" actId="14100"/>
        <pc:sldMkLst>
          <pc:docMk/>
          <pc:sldMk cId="1380399072" sldId="271"/>
        </pc:sldMkLst>
        <pc:spChg chg="mod">
          <ac:chgData name="Katia Watanabe" userId="9e0451950ebd6a1e" providerId="LiveId" clId="{117C8A8B-3BFD-4D29-9251-2AA04FB870D6}" dt="2025-01-04T03:15:40.191" v="370" actId="313"/>
          <ac:spMkLst>
            <pc:docMk/>
            <pc:sldMk cId="1380399072" sldId="271"/>
            <ac:spMk id="2" creationId="{38DDA56D-7539-4684-B133-AFBDFA1EA0FE}"/>
          </ac:spMkLst>
        </pc:spChg>
        <pc:spChg chg="del">
          <ac:chgData name="Katia Watanabe" userId="9e0451950ebd6a1e" providerId="LiveId" clId="{117C8A8B-3BFD-4D29-9251-2AA04FB870D6}" dt="2025-01-04T02:53:22.143" v="113" actId="12084"/>
          <ac:spMkLst>
            <pc:docMk/>
            <pc:sldMk cId="1380399072" sldId="271"/>
            <ac:spMk id="3" creationId="{29BFABFF-B071-4540-9270-CDF96C3C2B64}"/>
          </ac:spMkLst>
        </pc:spChg>
        <pc:spChg chg="del mod topLvl">
          <ac:chgData name="Katia Watanabe" userId="9e0451950ebd6a1e" providerId="LiveId" clId="{117C8A8B-3BFD-4D29-9251-2AA04FB870D6}" dt="2025-01-04T02:55:40.047" v="178" actId="478"/>
          <ac:spMkLst>
            <pc:docMk/>
            <pc:sldMk cId="1380399072" sldId="271"/>
            <ac:spMk id="9" creationId="{9AFF8ECE-4526-41F6-AC95-0F951FE9AE0F}"/>
          </ac:spMkLst>
        </pc:spChg>
        <pc:spChg chg="del mod topLvl">
          <ac:chgData name="Katia Watanabe" userId="9e0451950ebd6a1e" providerId="LiveId" clId="{117C8A8B-3BFD-4D29-9251-2AA04FB870D6}" dt="2025-01-04T02:55:40.047" v="178" actId="478"/>
          <ac:spMkLst>
            <pc:docMk/>
            <pc:sldMk cId="1380399072" sldId="271"/>
            <ac:spMk id="10" creationId="{A2A45727-C1C3-4860-A2FB-E3BFAC897EAA}"/>
          </ac:spMkLst>
        </pc:spChg>
        <pc:spChg chg="del mod">
          <ac:chgData name="Katia Watanabe" userId="9e0451950ebd6a1e" providerId="LiveId" clId="{117C8A8B-3BFD-4D29-9251-2AA04FB870D6}" dt="2025-01-04T02:55:09.511" v="174" actId="478"/>
          <ac:spMkLst>
            <pc:docMk/>
            <pc:sldMk cId="1380399072" sldId="271"/>
            <ac:spMk id="11" creationId="{725C1738-3DC3-4FD8-958A-A064B402A761}"/>
          </ac:spMkLst>
        </pc:spChg>
        <pc:spChg chg="del mod topLvl">
          <ac:chgData name="Katia Watanabe" userId="9e0451950ebd6a1e" providerId="LiveId" clId="{117C8A8B-3BFD-4D29-9251-2AA04FB870D6}" dt="2025-01-04T02:55:40.047" v="178" actId="478"/>
          <ac:spMkLst>
            <pc:docMk/>
            <pc:sldMk cId="1380399072" sldId="271"/>
            <ac:spMk id="12" creationId="{7D5BC03E-D5ED-4BAB-9BD0-FE052AAF9442}"/>
          </ac:spMkLst>
        </pc:spChg>
        <pc:spChg chg="del mod">
          <ac:chgData name="Katia Watanabe" userId="9e0451950ebd6a1e" providerId="LiveId" clId="{117C8A8B-3BFD-4D29-9251-2AA04FB870D6}" dt="2025-01-04T02:55:14.496" v="175" actId="478"/>
          <ac:spMkLst>
            <pc:docMk/>
            <pc:sldMk cId="1380399072" sldId="271"/>
            <ac:spMk id="13" creationId="{B7D47F95-BF7E-4A74-B9BB-3EA45991EC8A}"/>
          </ac:spMkLst>
        </pc:spChg>
        <pc:spChg chg="del mod topLvl">
          <ac:chgData name="Katia Watanabe" userId="9e0451950ebd6a1e" providerId="LiveId" clId="{117C8A8B-3BFD-4D29-9251-2AA04FB870D6}" dt="2025-01-04T02:55:40.047" v="178" actId="478"/>
          <ac:spMkLst>
            <pc:docMk/>
            <pc:sldMk cId="1380399072" sldId="271"/>
            <ac:spMk id="14" creationId="{6327718F-B13B-457E-A086-3C2023D02676}"/>
          </ac:spMkLst>
        </pc:spChg>
        <pc:grpChg chg="del mod">
          <ac:chgData name="Katia Watanabe" userId="9e0451950ebd6a1e" providerId="LiveId" clId="{117C8A8B-3BFD-4D29-9251-2AA04FB870D6}" dt="2025-01-04T02:55:36.844" v="177" actId="165"/>
          <ac:grpSpMkLst>
            <pc:docMk/>
            <pc:sldMk cId="1380399072" sldId="271"/>
            <ac:grpSpMk id="8" creationId="{AE37EA61-258E-41E2-9A85-05F8533DF708}"/>
          </ac:grpSpMkLst>
        </pc:grpChg>
        <pc:graphicFrameChg chg="add del mod">
          <ac:chgData name="Katia Watanabe" userId="9e0451950ebd6a1e" providerId="LiveId" clId="{117C8A8B-3BFD-4D29-9251-2AA04FB870D6}" dt="2025-01-04T02:54:08.230" v="116" actId="18245"/>
          <ac:graphicFrameMkLst>
            <pc:docMk/>
            <pc:sldMk cId="1380399072" sldId="271"/>
            <ac:graphicFrameMk id="7" creationId="{626B5442-FF92-4373-BEBD-0E067E1E0995}"/>
          </ac:graphicFrameMkLst>
        </pc:graphicFrameChg>
        <pc:graphicFrameChg chg="add mod modGraphic">
          <ac:chgData name="Katia Watanabe" userId="9e0451950ebd6a1e" providerId="LiveId" clId="{117C8A8B-3BFD-4D29-9251-2AA04FB870D6}" dt="2025-01-04T03:06:26.976" v="315" actId="15174"/>
          <ac:graphicFrameMkLst>
            <pc:docMk/>
            <pc:sldMk cId="1380399072" sldId="271"/>
            <ac:graphicFrameMk id="15" creationId="{FA9145C4-9AC8-4B56-A532-5CC0395489CE}"/>
          </ac:graphicFrameMkLst>
        </pc:graphicFrameChg>
        <pc:picChg chg="add del mod">
          <ac:chgData name="Katia Watanabe" userId="9e0451950ebd6a1e" providerId="LiveId" clId="{117C8A8B-3BFD-4D29-9251-2AA04FB870D6}" dt="2025-01-04T03:10:45.675" v="319" actId="478"/>
          <ac:picMkLst>
            <pc:docMk/>
            <pc:sldMk cId="1380399072" sldId="271"/>
            <ac:picMk id="16" creationId="{64ABABDA-2119-448F-8F6A-7DC3C86F6374}"/>
          </ac:picMkLst>
        </pc:picChg>
        <pc:picChg chg="add del">
          <ac:chgData name="Katia Watanabe" userId="9e0451950ebd6a1e" providerId="LiveId" clId="{117C8A8B-3BFD-4D29-9251-2AA04FB870D6}" dt="2025-01-04T03:12:06.204" v="321" actId="478"/>
          <ac:picMkLst>
            <pc:docMk/>
            <pc:sldMk cId="1380399072" sldId="271"/>
            <ac:picMk id="17" creationId="{BC97A843-61B1-459C-B38B-E4C17C5FC91D}"/>
          </ac:picMkLst>
        </pc:picChg>
        <pc:picChg chg="add mod">
          <ac:chgData name="Katia Watanabe" userId="9e0451950ebd6a1e" providerId="LiveId" clId="{117C8A8B-3BFD-4D29-9251-2AA04FB870D6}" dt="2025-01-04T03:16:00.215" v="374" actId="14100"/>
          <ac:picMkLst>
            <pc:docMk/>
            <pc:sldMk cId="1380399072" sldId="271"/>
            <ac:picMk id="19" creationId="{9B5412CD-4005-4FA6-8A31-0384BE2385C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2BEA6A-AB53-4EB4-A65E-E68B792B97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75FE2EBB-379E-4B30-B445-CBD64A3A4CE0}" type="pres">
      <dgm:prSet presAssocID="{C72BEA6A-AB53-4EB4-A65E-E68B792B97FE}" presName="Name0" presStyleCnt="0">
        <dgm:presLayoutVars>
          <dgm:chMax val="7"/>
          <dgm:chPref val="7"/>
          <dgm:dir/>
        </dgm:presLayoutVars>
      </dgm:prSet>
      <dgm:spPr/>
    </dgm:pt>
    <dgm:pt modelId="{07D19388-DB19-4490-B974-AD9DA44934DF}" type="pres">
      <dgm:prSet presAssocID="{C72BEA6A-AB53-4EB4-A65E-E68B792B97FE}" presName="Name1" presStyleCnt="0"/>
      <dgm:spPr/>
    </dgm:pt>
    <dgm:pt modelId="{FBA3EB55-A331-4D93-A7B6-CD9F621D2880}" type="pres">
      <dgm:prSet presAssocID="{C72BEA6A-AB53-4EB4-A65E-E68B792B97FE}" presName="cycle" presStyleCnt="0"/>
      <dgm:spPr/>
    </dgm:pt>
    <dgm:pt modelId="{B45288A4-37C1-4A15-A358-EF3046D5C851}" type="pres">
      <dgm:prSet presAssocID="{C72BEA6A-AB53-4EB4-A65E-E68B792B97FE}" presName="srcNode" presStyleLbl="node1" presStyleIdx="0" presStyleCnt="0"/>
      <dgm:spPr/>
    </dgm:pt>
    <dgm:pt modelId="{458FF575-E3B9-457E-B61C-E166EA787DBA}" type="pres">
      <dgm:prSet presAssocID="{C72BEA6A-AB53-4EB4-A65E-E68B792B97FE}" presName="conn" presStyleLbl="parChTrans1D2" presStyleIdx="0" presStyleCnt="1"/>
      <dgm:spPr/>
    </dgm:pt>
    <dgm:pt modelId="{C0B67562-8063-48BE-9936-C2C94FA419C0}" type="pres">
      <dgm:prSet presAssocID="{C72BEA6A-AB53-4EB4-A65E-E68B792B97FE}" presName="extraNode" presStyleLbl="node1" presStyleIdx="0" presStyleCnt="0"/>
      <dgm:spPr/>
    </dgm:pt>
    <dgm:pt modelId="{87B59838-1009-4BDD-9D3D-BA9BE23CB45A}" type="pres">
      <dgm:prSet presAssocID="{C72BEA6A-AB53-4EB4-A65E-E68B792B97FE}" presName="dstNode" presStyleLbl="node1" presStyleIdx="0" presStyleCnt="0"/>
      <dgm:spPr/>
    </dgm:pt>
  </dgm:ptLst>
  <dgm:cxnLst>
    <dgm:cxn modelId="{C000FAB0-4ADD-4D37-BBF5-742E48283C88}" type="presOf" srcId="{C72BEA6A-AB53-4EB4-A65E-E68B792B97FE}" destId="{75FE2EBB-379E-4B30-B445-CBD64A3A4CE0}" srcOrd="0" destOrd="0" presId="urn:microsoft.com/office/officeart/2008/layout/VerticalCurvedList"/>
    <dgm:cxn modelId="{FDDD5D96-7A5F-4DCE-B431-BBEFBB416A73}" type="presParOf" srcId="{75FE2EBB-379E-4B30-B445-CBD64A3A4CE0}" destId="{07D19388-DB19-4490-B974-AD9DA44934DF}" srcOrd="0" destOrd="0" presId="urn:microsoft.com/office/officeart/2008/layout/VerticalCurvedList"/>
    <dgm:cxn modelId="{2EED810F-7D33-462C-B08B-D3EB54C37BB2}" type="presParOf" srcId="{07D19388-DB19-4490-B974-AD9DA44934DF}" destId="{FBA3EB55-A331-4D93-A7B6-CD9F621D2880}" srcOrd="0" destOrd="0" presId="urn:microsoft.com/office/officeart/2008/layout/VerticalCurvedList"/>
    <dgm:cxn modelId="{0A5B4180-2813-47D8-895F-7D0C554A73CD}" type="presParOf" srcId="{FBA3EB55-A331-4D93-A7B6-CD9F621D2880}" destId="{B45288A4-37C1-4A15-A358-EF3046D5C851}" srcOrd="0" destOrd="0" presId="urn:microsoft.com/office/officeart/2008/layout/VerticalCurvedList"/>
    <dgm:cxn modelId="{2007D1BA-7BAF-42EF-92A4-F4A96BF362D0}" type="presParOf" srcId="{FBA3EB55-A331-4D93-A7B6-CD9F621D2880}" destId="{458FF575-E3B9-457E-B61C-E166EA787DBA}" srcOrd="1" destOrd="0" presId="urn:microsoft.com/office/officeart/2008/layout/VerticalCurvedList"/>
    <dgm:cxn modelId="{90F60FE3-38B7-42AB-9745-6630F82413F2}" type="presParOf" srcId="{FBA3EB55-A331-4D93-A7B6-CD9F621D2880}" destId="{C0B67562-8063-48BE-9936-C2C94FA419C0}" srcOrd="2" destOrd="0" presId="urn:microsoft.com/office/officeart/2008/layout/VerticalCurvedList"/>
    <dgm:cxn modelId="{08C0835E-5505-42A7-AC4E-C0E26136D719}" type="presParOf" srcId="{FBA3EB55-A331-4D93-A7B6-CD9F621D2880}" destId="{87B59838-1009-4BDD-9D3D-BA9BE23CB45A}" srcOrd="3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D3589-AAC9-4A7A-B7ED-AEEB39F98A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596C8DB3-A222-41B2-8149-730244C9417E}">
      <dgm:prSet phldrT="[Texto]" custT="1"/>
      <dgm:spPr/>
      <dgm:t>
        <a:bodyPr/>
        <a:lstStyle/>
        <a:p>
          <a:r>
            <a:rPr lang="pt-BR" sz="2800" dirty="0"/>
            <a:t>Ter pelo menos 5 avaliações.</a:t>
          </a:r>
        </a:p>
      </dgm:t>
    </dgm:pt>
    <dgm:pt modelId="{EFF20091-1BAB-4228-A2B0-3F63AA1BC98B}" type="parTrans" cxnId="{7717D89B-73CF-494A-9298-A280E7B8A3BE}">
      <dgm:prSet/>
      <dgm:spPr/>
      <dgm:t>
        <a:bodyPr/>
        <a:lstStyle/>
        <a:p>
          <a:endParaRPr lang="pt-BR"/>
        </a:p>
      </dgm:t>
    </dgm:pt>
    <dgm:pt modelId="{EBB807A5-772B-479B-90B1-696E0C5597C1}" type="sibTrans" cxnId="{7717D89B-73CF-494A-9298-A280E7B8A3BE}">
      <dgm:prSet/>
      <dgm:spPr/>
      <dgm:t>
        <a:bodyPr/>
        <a:lstStyle/>
        <a:p>
          <a:endParaRPr lang="pt-BR"/>
        </a:p>
      </dgm:t>
    </dgm:pt>
    <dgm:pt modelId="{DBBE6658-7584-4863-A295-0BF22C96C842}">
      <dgm:prSet phldrT="[Texto]" custT="1"/>
      <dgm:spPr/>
      <dgm:t>
        <a:bodyPr/>
        <a:lstStyle/>
        <a:p>
          <a:r>
            <a:rPr lang="pt-BR" sz="2400" dirty="0"/>
            <a:t>Ter comentários excelentes e avaliações acima de 4,9 estrelas em média</a:t>
          </a:r>
        </a:p>
      </dgm:t>
    </dgm:pt>
    <dgm:pt modelId="{787E7905-3534-4935-83B0-D0F34898E2E0}" type="parTrans" cxnId="{B3E42587-DC99-4A8B-A14E-83C684845297}">
      <dgm:prSet/>
      <dgm:spPr/>
      <dgm:t>
        <a:bodyPr/>
        <a:lstStyle/>
        <a:p>
          <a:endParaRPr lang="pt-BR"/>
        </a:p>
      </dgm:t>
    </dgm:pt>
    <dgm:pt modelId="{74C40C64-74F9-40FD-AD0A-865B9E9ECDF2}" type="sibTrans" cxnId="{B3E42587-DC99-4A8B-A14E-83C684845297}">
      <dgm:prSet/>
      <dgm:spPr/>
      <dgm:t>
        <a:bodyPr/>
        <a:lstStyle/>
        <a:p>
          <a:endParaRPr lang="pt-BR"/>
        </a:p>
      </dgm:t>
    </dgm:pt>
    <dgm:pt modelId="{F437CEDE-30CA-40C1-87B8-3E6ABDC910D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2400" b="0" i="0" dirty="0"/>
            <a:t>Avaliações dos hóspedes com notas altas para check-in, limpeza, exatidão do anúncio, comunicação com o anfitrião, localização e custo-benefício</a:t>
          </a:r>
        </a:p>
      </dgm:t>
    </dgm:pt>
    <dgm:pt modelId="{F48230DE-9D8F-434A-AB62-A3165F645DF8}" type="parTrans" cxnId="{30D032E4-EC91-481B-8E6E-47CE583BFA2D}">
      <dgm:prSet/>
      <dgm:spPr/>
      <dgm:t>
        <a:bodyPr/>
        <a:lstStyle/>
        <a:p>
          <a:endParaRPr lang="pt-BR"/>
        </a:p>
      </dgm:t>
    </dgm:pt>
    <dgm:pt modelId="{DB52182A-DF8B-41E7-AFD7-FA6C5D3D11DB}" type="sibTrans" cxnId="{30D032E4-EC91-481B-8E6E-47CE583BFA2D}">
      <dgm:prSet/>
      <dgm:spPr/>
      <dgm:t>
        <a:bodyPr/>
        <a:lstStyle/>
        <a:p>
          <a:endParaRPr lang="pt-BR"/>
        </a:p>
      </dgm:t>
    </dgm:pt>
    <dgm:pt modelId="{A7713D5F-D5D5-48ED-89D5-D29A4D009F6E}">
      <dgm:prSet custT="1"/>
      <dgm:spPr/>
      <dgm:t>
        <a:bodyPr/>
        <a:lstStyle/>
        <a:p>
          <a:r>
            <a:rPr lang="pt-BR" sz="2400" dirty="0"/>
            <a:t>Histórico excelente de confiabilidade, com uma média de 1% de cancelamentos feitos por anfitriões e reclamações relacionadas à qualidade</a:t>
          </a:r>
        </a:p>
      </dgm:t>
    </dgm:pt>
    <dgm:pt modelId="{84051C55-72A1-441F-BC25-F895D3E0E54A}" type="parTrans" cxnId="{9E12CCA3-32E0-4A15-BF5A-41EA4AD05B77}">
      <dgm:prSet/>
      <dgm:spPr/>
      <dgm:t>
        <a:bodyPr/>
        <a:lstStyle/>
        <a:p>
          <a:endParaRPr lang="pt-BR"/>
        </a:p>
      </dgm:t>
    </dgm:pt>
    <dgm:pt modelId="{8FFCDBED-B09B-4299-A6A2-0F5C32A78485}" type="sibTrans" cxnId="{9E12CCA3-32E0-4A15-BF5A-41EA4AD05B77}">
      <dgm:prSet/>
      <dgm:spPr/>
      <dgm:t>
        <a:bodyPr/>
        <a:lstStyle/>
        <a:p>
          <a:endParaRPr lang="pt-BR"/>
        </a:p>
      </dgm:t>
    </dgm:pt>
    <dgm:pt modelId="{414AED03-9A0D-42E6-B775-0021A7373A93}" type="pres">
      <dgm:prSet presAssocID="{5F1D3589-AAC9-4A7A-B7ED-AEEB39F98AB1}" presName="linear" presStyleCnt="0">
        <dgm:presLayoutVars>
          <dgm:dir/>
          <dgm:animLvl val="lvl"/>
          <dgm:resizeHandles val="exact"/>
        </dgm:presLayoutVars>
      </dgm:prSet>
      <dgm:spPr/>
    </dgm:pt>
    <dgm:pt modelId="{B3A92B22-1FD3-4328-A805-AF34A2723E4D}" type="pres">
      <dgm:prSet presAssocID="{596C8DB3-A222-41B2-8149-730244C9417E}" presName="parentLin" presStyleCnt="0"/>
      <dgm:spPr/>
    </dgm:pt>
    <dgm:pt modelId="{F1B4C771-E95D-49CF-8102-345671B419AF}" type="pres">
      <dgm:prSet presAssocID="{596C8DB3-A222-41B2-8149-730244C9417E}" presName="parentLeftMargin" presStyleLbl="node1" presStyleIdx="0" presStyleCnt="4"/>
      <dgm:spPr/>
    </dgm:pt>
    <dgm:pt modelId="{69A4C0C6-7096-4B73-94F8-E7EB9A9C5DF0}" type="pres">
      <dgm:prSet presAssocID="{596C8DB3-A222-41B2-8149-730244C9417E}" presName="parentText" presStyleLbl="node1" presStyleIdx="0" presStyleCnt="4" custScaleX="114764" custScaleY="326057" custLinFactX="-473" custLinFactNeighborX="-100000" custLinFactNeighborY="-44265">
        <dgm:presLayoutVars>
          <dgm:chMax val="0"/>
          <dgm:bulletEnabled val="1"/>
        </dgm:presLayoutVars>
      </dgm:prSet>
      <dgm:spPr/>
    </dgm:pt>
    <dgm:pt modelId="{A8BDD043-8221-480D-B58F-4C86B312203C}" type="pres">
      <dgm:prSet presAssocID="{596C8DB3-A222-41B2-8149-730244C9417E}" presName="negativeSpace" presStyleCnt="0"/>
      <dgm:spPr/>
    </dgm:pt>
    <dgm:pt modelId="{BDBD5390-0882-40BA-8624-E55139C3DCB3}" type="pres">
      <dgm:prSet presAssocID="{596C8DB3-A222-41B2-8149-730244C9417E}" presName="childText" presStyleLbl="conFgAcc1" presStyleIdx="0" presStyleCnt="4">
        <dgm:presLayoutVars>
          <dgm:bulletEnabled val="1"/>
        </dgm:presLayoutVars>
      </dgm:prSet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</dgm:pt>
    <dgm:pt modelId="{7AE4D33A-5542-4171-A069-58DB34F63176}" type="pres">
      <dgm:prSet presAssocID="{EBB807A5-772B-479B-90B1-696E0C5597C1}" presName="spaceBetweenRectangles" presStyleCnt="0"/>
      <dgm:spPr/>
    </dgm:pt>
    <dgm:pt modelId="{39C349D1-BF9C-44F1-876C-C8C2A43AE448}" type="pres">
      <dgm:prSet presAssocID="{DBBE6658-7584-4863-A295-0BF22C96C842}" presName="parentLin" presStyleCnt="0"/>
      <dgm:spPr/>
    </dgm:pt>
    <dgm:pt modelId="{19220E5D-CEF4-4C96-A76A-670E04021E53}" type="pres">
      <dgm:prSet presAssocID="{DBBE6658-7584-4863-A295-0BF22C96C842}" presName="parentLeftMargin" presStyleLbl="node1" presStyleIdx="0" presStyleCnt="4"/>
      <dgm:spPr/>
    </dgm:pt>
    <dgm:pt modelId="{04793BBC-2910-4FA3-B268-44816C08B93C}" type="pres">
      <dgm:prSet presAssocID="{DBBE6658-7584-4863-A295-0BF22C96C842}" presName="parentText" presStyleLbl="node1" presStyleIdx="1" presStyleCnt="4" custScaleX="114615" custScaleY="460496" custLinFactX="-473" custLinFactNeighborX="-100000" custLinFactNeighborY="-20245">
        <dgm:presLayoutVars>
          <dgm:chMax val="0"/>
          <dgm:bulletEnabled val="1"/>
        </dgm:presLayoutVars>
      </dgm:prSet>
      <dgm:spPr/>
    </dgm:pt>
    <dgm:pt modelId="{83E6F293-AA9B-440F-8BE9-56EA6CDD2D90}" type="pres">
      <dgm:prSet presAssocID="{DBBE6658-7584-4863-A295-0BF22C96C842}" presName="negativeSpace" presStyleCnt="0"/>
      <dgm:spPr/>
    </dgm:pt>
    <dgm:pt modelId="{6DD47690-277E-4BAC-9B84-D73168AD3ACC}" type="pres">
      <dgm:prSet presAssocID="{DBBE6658-7584-4863-A295-0BF22C96C842}" presName="childText" presStyleLbl="conFgAcc1" presStyleIdx="1" presStyleCnt="4">
        <dgm:presLayoutVars>
          <dgm:bulletEnabled val="1"/>
        </dgm:presLayoutVars>
      </dgm:prSet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</dgm:pt>
    <dgm:pt modelId="{C129FF2B-17F0-44F8-944B-A30533B1BC13}" type="pres">
      <dgm:prSet presAssocID="{74C40C64-74F9-40FD-AD0A-865B9E9ECDF2}" presName="spaceBetweenRectangles" presStyleCnt="0"/>
      <dgm:spPr/>
    </dgm:pt>
    <dgm:pt modelId="{658D96B7-F83D-40D6-BAC8-E20E781939B2}" type="pres">
      <dgm:prSet presAssocID="{F437CEDE-30CA-40C1-87B8-3E6ABDC910DC}" presName="parentLin" presStyleCnt="0"/>
      <dgm:spPr/>
    </dgm:pt>
    <dgm:pt modelId="{00377492-C4CA-4586-8A54-1BFCC2CB6EC1}" type="pres">
      <dgm:prSet presAssocID="{F437CEDE-30CA-40C1-87B8-3E6ABDC910DC}" presName="parentLeftMargin" presStyleLbl="node1" presStyleIdx="1" presStyleCnt="4"/>
      <dgm:spPr/>
    </dgm:pt>
    <dgm:pt modelId="{A4217BAD-0762-48D2-83DE-B2B587A86AB5}" type="pres">
      <dgm:prSet presAssocID="{F437CEDE-30CA-40C1-87B8-3E6ABDC910DC}" presName="parentText" presStyleLbl="node1" presStyleIdx="2" presStyleCnt="4" custScaleX="115231" custScaleY="1164252" custLinFactNeighborX="-99523" custLinFactNeighborY="35">
        <dgm:presLayoutVars>
          <dgm:chMax val="0"/>
          <dgm:bulletEnabled val="1"/>
        </dgm:presLayoutVars>
      </dgm:prSet>
      <dgm:spPr/>
    </dgm:pt>
    <dgm:pt modelId="{4F03092F-464E-4D5C-91B0-C495E62CAC0D}" type="pres">
      <dgm:prSet presAssocID="{F437CEDE-30CA-40C1-87B8-3E6ABDC910DC}" presName="negativeSpace" presStyleCnt="0"/>
      <dgm:spPr/>
    </dgm:pt>
    <dgm:pt modelId="{6E648AC3-0609-452D-9E70-5E10E35EA0B8}" type="pres">
      <dgm:prSet presAssocID="{F437CEDE-30CA-40C1-87B8-3E6ABDC910DC}" presName="childText" presStyleLbl="conFgAcc1" presStyleIdx="2" presStyleCnt="4">
        <dgm:presLayoutVars>
          <dgm:bulletEnabled val="1"/>
        </dgm:presLayoutVars>
      </dgm:prSet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</dgm:pt>
    <dgm:pt modelId="{1803DB94-ADE0-4581-B153-74BC8778CC60}" type="pres">
      <dgm:prSet presAssocID="{DB52182A-DF8B-41E7-AFD7-FA6C5D3D11DB}" presName="spaceBetweenRectangles" presStyleCnt="0"/>
      <dgm:spPr/>
    </dgm:pt>
    <dgm:pt modelId="{057EECF6-8624-4A9F-9DA1-D515BB33F3FF}" type="pres">
      <dgm:prSet presAssocID="{A7713D5F-D5D5-48ED-89D5-D29A4D009F6E}" presName="parentLin" presStyleCnt="0"/>
      <dgm:spPr/>
    </dgm:pt>
    <dgm:pt modelId="{98EDEA71-DA6A-4979-8B12-641B5EB04275}" type="pres">
      <dgm:prSet presAssocID="{A7713D5F-D5D5-48ED-89D5-D29A4D009F6E}" presName="parentLeftMargin" presStyleLbl="node1" presStyleIdx="2" presStyleCnt="4"/>
      <dgm:spPr/>
    </dgm:pt>
    <dgm:pt modelId="{EC47FEE4-36BF-43C3-A729-71DEFC16969E}" type="pres">
      <dgm:prSet presAssocID="{A7713D5F-D5D5-48ED-89D5-D29A4D009F6E}" presName="parentText" presStyleLbl="node1" presStyleIdx="3" presStyleCnt="4" custScaleX="116073" custScaleY="1105094" custLinFactX="-335" custLinFactNeighborX="-100000" custLinFactNeighborY="40491">
        <dgm:presLayoutVars>
          <dgm:chMax val="0"/>
          <dgm:bulletEnabled val="1"/>
        </dgm:presLayoutVars>
      </dgm:prSet>
      <dgm:spPr/>
    </dgm:pt>
    <dgm:pt modelId="{EB18F87E-8A2C-47E1-8524-A2CBB0205B5B}" type="pres">
      <dgm:prSet presAssocID="{A7713D5F-D5D5-48ED-89D5-D29A4D009F6E}" presName="negativeSpace" presStyleCnt="0"/>
      <dgm:spPr/>
    </dgm:pt>
    <dgm:pt modelId="{E14CA671-D29D-49AC-AB6C-516A85283EC2}" type="pres">
      <dgm:prSet presAssocID="{A7713D5F-D5D5-48ED-89D5-D29A4D009F6E}" presName="childText" presStyleLbl="conFgAcc1" presStyleIdx="3" presStyleCnt="4">
        <dgm:presLayoutVars>
          <dgm:bulletEnabled val="1"/>
        </dgm:presLayoutVars>
      </dgm:prSet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</dgm:spPr>
    </dgm:pt>
  </dgm:ptLst>
  <dgm:cxnLst>
    <dgm:cxn modelId="{B1DC6F0B-66C7-42A3-9386-AE54101BBA07}" type="presOf" srcId="{596C8DB3-A222-41B2-8149-730244C9417E}" destId="{69A4C0C6-7096-4B73-94F8-E7EB9A9C5DF0}" srcOrd="1" destOrd="0" presId="urn:microsoft.com/office/officeart/2005/8/layout/list1"/>
    <dgm:cxn modelId="{F38A6817-EB5E-4CD9-AB3F-92DFC80F5FD8}" type="presOf" srcId="{596C8DB3-A222-41B2-8149-730244C9417E}" destId="{F1B4C771-E95D-49CF-8102-345671B419AF}" srcOrd="0" destOrd="0" presId="urn:microsoft.com/office/officeart/2005/8/layout/list1"/>
    <dgm:cxn modelId="{449E7F2A-EB99-44D1-AAE4-EAC603234825}" type="presOf" srcId="{5F1D3589-AAC9-4A7A-B7ED-AEEB39F98AB1}" destId="{414AED03-9A0D-42E6-B775-0021A7373A93}" srcOrd="0" destOrd="0" presId="urn:microsoft.com/office/officeart/2005/8/layout/list1"/>
    <dgm:cxn modelId="{C8DE612B-D449-4FED-8467-E1BA7448BD4F}" type="presOf" srcId="{A7713D5F-D5D5-48ED-89D5-D29A4D009F6E}" destId="{EC47FEE4-36BF-43C3-A729-71DEFC16969E}" srcOrd="1" destOrd="0" presId="urn:microsoft.com/office/officeart/2005/8/layout/list1"/>
    <dgm:cxn modelId="{B6C0535D-1D59-42AC-B0E0-4095ABFC2F6A}" type="presOf" srcId="{F437CEDE-30CA-40C1-87B8-3E6ABDC910DC}" destId="{A4217BAD-0762-48D2-83DE-B2B587A86AB5}" srcOrd="1" destOrd="0" presId="urn:microsoft.com/office/officeart/2005/8/layout/list1"/>
    <dgm:cxn modelId="{B3E42587-DC99-4A8B-A14E-83C684845297}" srcId="{5F1D3589-AAC9-4A7A-B7ED-AEEB39F98AB1}" destId="{DBBE6658-7584-4863-A295-0BF22C96C842}" srcOrd="1" destOrd="0" parTransId="{787E7905-3534-4935-83B0-D0F34898E2E0}" sibTransId="{74C40C64-74F9-40FD-AD0A-865B9E9ECDF2}"/>
    <dgm:cxn modelId="{6EA5B789-CFFC-45B0-8D4E-AC0F42972DCE}" type="presOf" srcId="{DBBE6658-7584-4863-A295-0BF22C96C842}" destId="{19220E5D-CEF4-4C96-A76A-670E04021E53}" srcOrd="0" destOrd="0" presId="urn:microsoft.com/office/officeart/2005/8/layout/list1"/>
    <dgm:cxn modelId="{7717D89B-73CF-494A-9298-A280E7B8A3BE}" srcId="{5F1D3589-AAC9-4A7A-B7ED-AEEB39F98AB1}" destId="{596C8DB3-A222-41B2-8149-730244C9417E}" srcOrd="0" destOrd="0" parTransId="{EFF20091-1BAB-4228-A2B0-3F63AA1BC98B}" sibTransId="{EBB807A5-772B-479B-90B1-696E0C5597C1}"/>
    <dgm:cxn modelId="{9E12CCA3-32E0-4A15-BF5A-41EA4AD05B77}" srcId="{5F1D3589-AAC9-4A7A-B7ED-AEEB39F98AB1}" destId="{A7713D5F-D5D5-48ED-89D5-D29A4D009F6E}" srcOrd="3" destOrd="0" parTransId="{84051C55-72A1-441F-BC25-F895D3E0E54A}" sibTransId="{8FFCDBED-B09B-4299-A6A2-0F5C32A78485}"/>
    <dgm:cxn modelId="{2D7870CD-F7E4-46E9-ADBD-8F1F9CB68C19}" type="presOf" srcId="{A7713D5F-D5D5-48ED-89D5-D29A4D009F6E}" destId="{98EDEA71-DA6A-4979-8B12-641B5EB04275}" srcOrd="0" destOrd="0" presId="urn:microsoft.com/office/officeart/2005/8/layout/list1"/>
    <dgm:cxn modelId="{21E4E8D2-8908-4212-9CA6-E5F818E06160}" type="presOf" srcId="{F437CEDE-30CA-40C1-87B8-3E6ABDC910DC}" destId="{00377492-C4CA-4586-8A54-1BFCC2CB6EC1}" srcOrd="0" destOrd="0" presId="urn:microsoft.com/office/officeart/2005/8/layout/list1"/>
    <dgm:cxn modelId="{30D032E4-EC91-481B-8E6E-47CE583BFA2D}" srcId="{5F1D3589-AAC9-4A7A-B7ED-AEEB39F98AB1}" destId="{F437CEDE-30CA-40C1-87B8-3E6ABDC910DC}" srcOrd="2" destOrd="0" parTransId="{F48230DE-9D8F-434A-AB62-A3165F645DF8}" sibTransId="{DB52182A-DF8B-41E7-AFD7-FA6C5D3D11DB}"/>
    <dgm:cxn modelId="{62AAC2FC-FEF5-4AD8-9590-A58FEC6CAC81}" type="presOf" srcId="{DBBE6658-7584-4863-A295-0BF22C96C842}" destId="{04793BBC-2910-4FA3-B268-44816C08B93C}" srcOrd="1" destOrd="0" presId="urn:microsoft.com/office/officeart/2005/8/layout/list1"/>
    <dgm:cxn modelId="{FB04C5F4-231F-486F-AFCE-7D92766A45DF}" type="presParOf" srcId="{414AED03-9A0D-42E6-B775-0021A7373A93}" destId="{B3A92B22-1FD3-4328-A805-AF34A2723E4D}" srcOrd="0" destOrd="0" presId="urn:microsoft.com/office/officeart/2005/8/layout/list1"/>
    <dgm:cxn modelId="{30E82EA6-5707-469B-94A8-9C66DAC4ED75}" type="presParOf" srcId="{B3A92B22-1FD3-4328-A805-AF34A2723E4D}" destId="{F1B4C771-E95D-49CF-8102-345671B419AF}" srcOrd="0" destOrd="0" presId="urn:microsoft.com/office/officeart/2005/8/layout/list1"/>
    <dgm:cxn modelId="{D114D063-27EF-4C82-A0B0-734C0ED62628}" type="presParOf" srcId="{B3A92B22-1FD3-4328-A805-AF34A2723E4D}" destId="{69A4C0C6-7096-4B73-94F8-E7EB9A9C5DF0}" srcOrd="1" destOrd="0" presId="urn:microsoft.com/office/officeart/2005/8/layout/list1"/>
    <dgm:cxn modelId="{204E6049-2D19-4056-A69E-BA6F5CAB885C}" type="presParOf" srcId="{414AED03-9A0D-42E6-B775-0021A7373A93}" destId="{A8BDD043-8221-480D-B58F-4C86B312203C}" srcOrd="1" destOrd="0" presId="urn:microsoft.com/office/officeart/2005/8/layout/list1"/>
    <dgm:cxn modelId="{229D1174-D9F1-44B6-9476-A36F0E029E5D}" type="presParOf" srcId="{414AED03-9A0D-42E6-B775-0021A7373A93}" destId="{BDBD5390-0882-40BA-8624-E55139C3DCB3}" srcOrd="2" destOrd="0" presId="urn:microsoft.com/office/officeart/2005/8/layout/list1"/>
    <dgm:cxn modelId="{E6CFC54F-9353-4539-8586-497F148BFE36}" type="presParOf" srcId="{414AED03-9A0D-42E6-B775-0021A7373A93}" destId="{7AE4D33A-5542-4171-A069-58DB34F63176}" srcOrd="3" destOrd="0" presId="urn:microsoft.com/office/officeart/2005/8/layout/list1"/>
    <dgm:cxn modelId="{74C867B3-2F32-4CA8-A333-81502B8984EE}" type="presParOf" srcId="{414AED03-9A0D-42E6-B775-0021A7373A93}" destId="{39C349D1-BF9C-44F1-876C-C8C2A43AE448}" srcOrd="4" destOrd="0" presId="urn:microsoft.com/office/officeart/2005/8/layout/list1"/>
    <dgm:cxn modelId="{793899BE-B420-4D4B-9E72-C8C0B6C3897E}" type="presParOf" srcId="{39C349D1-BF9C-44F1-876C-C8C2A43AE448}" destId="{19220E5D-CEF4-4C96-A76A-670E04021E53}" srcOrd="0" destOrd="0" presId="urn:microsoft.com/office/officeart/2005/8/layout/list1"/>
    <dgm:cxn modelId="{6BB0CD5B-DE4F-4729-9D1E-39761C4276E7}" type="presParOf" srcId="{39C349D1-BF9C-44F1-876C-C8C2A43AE448}" destId="{04793BBC-2910-4FA3-B268-44816C08B93C}" srcOrd="1" destOrd="0" presId="urn:microsoft.com/office/officeart/2005/8/layout/list1"/>
    <dgm:cxn modelId="{5C4CCE83-1A1C-4AD7-947B-B03C0CF96C0F}" type="presParOf" srcId="{414AED03-9A0D-42E6-B775-0021A7373A93}" destId="{83E6F293-AA9B-440F-8BE9-56EA6CDD2D90}" srcOrd="5" destOrd="0" presId="urn:microsoft.com/office/officeart/2005/8/layout/list1"/>
    <dgm:cxn modelId="{31FABCAD-A6BE-43D0-AA5B-98DCCFA914EF}" type="presParOf" srcId="{414AED03-9A0D-42E6-B775-0021A7373A93}" destId="{6DD47690-277E-4BAC-9B84-D73168AD3ACC}" srcOrd="6" destOrd="0" presId="urn:microsoft.com/office/officeart/2005/8/layout/list1"/>
    <dgm:cxn modelId="{E767C8E8-A5B4-46B7-9D3E-AEA977198AE5}" type="presParOf" srcId="{414AED03-9A0D-42E6-B775-0021A7373A93}" destId="{C129FF2B-17F0-44F8-944B-A30533B1BC13}" srcOrd="7" destOrd="0" presId="urn:microsoft.com/office/officeart/2005/8/layout/list1"/>
    <dgm:cxn modelId="{B18A0A53-AEF4-4360-8312-4A4A475C889E}" type="presParOf" srcId="{414AED03-9A0D-42E6-B775-0021A7373A93}" destId="{658D96B7-F83D-40D6-BAC8-E20E781939B2}" srcOrd="8" destOrd="0" presId="urn:microsoft.com/office/officeart/2005/8/layout/list1"/>
    <dgm:cxn modelId="{1D3B02DA-ECDA-4667-A13B-7464871292B4}" type="presParOf" srcId="{658D96B7-F83D-40D6-BAC8-E20E781939B2}" destId="{00377492-C4CA-4586-8A54-1BFCC2CB6EC1}" srcOrd="0" destOrd="0" presId="urn:microsoft.com/office/officeart/2005/8/layout/list1"/>
    <dgm:cxn modelId="{D3CD9ABD-BF86-401B-AB39-C0DAA7646EDF}" type="presParOf" srcId="{658D96B7-F83D-40D6-BAC8-E20E781939B2}" destId="{A4217BAD-0762-48D2-83DE-B2B587A86AB5}" srcOrd="1" destOrd="0" presId="urn:microsoft.com/office/officeart/2005/8/layout/list1"/>
    <dgm:cxn modelId="{ACCBD784-2FAD-4735-9760-D46E6C8B0D1F}" type="presParOf" srcId="{414AED03-9A0D-42E6-B775-0021A7373A93}" destId="{4F03092F-464E-4D5C-91B0-C495E62CAC0D}" srcOrd="9" destOrd="0" presId="urn:microsoft.com/office/officeart/2005/8/layout/list1"/>
    <dgm:cxn modelId="{D826196E-4984-4546-AD10-F5E90840EF31}" type="presParOf" srcId="{414AED03-9A0D-42E6-B775-0021A7373A93}" destId="{6E648AC3-0609-452D-9E70-5E10E35EA0B8}" srcOrd="10" destOrd="0" presId="urn:microsoft.com/office/officeart/2005/8/layout/list1"/>
    <dgm:cxn modelId="{5BC26702-9409-44D1-A776-079ACA54D23D}" type="presParOf" srcId="{414AED03-9A0D-42E6-B775-0021A7373A93}" destId="{1803DB94-ADE0-4581-B153-74BC8778CC60}" srcOrd="11" destOrd="0" presId="urn:microsoft.com/office/officeart/2005/8/layout/list1"/>
    <dgm:cxn modelId="{D002D847-7AF7-44E7-AD91-A98A9BCDBBB7}" type="presParOf" srcId="{414AED03-9A0D-42E6-B775-0021A7373A93}" destId="{057EECF6-8624-4A9F-9DA1-D515BB33F3FF}" srcOrd="12" destOrd="0" presId="urn:microsoft.com/office/officeart/2005/8/layout/list1"/>
    <dgm:cxn modelId="{E8E523D9-61DD-4DC9-8C3C-EBCA55FDB120}" type="presParOf" srcId="{057EECF6-8624-4A9F-9DA1-D515BB33F3FF}" destId="{98EDEA71-DA6A-4979-8B12-641B5EB04275}" srcOrd="0" destOrd="0" presId="urn:microsoft.com/office/officeart/2005/8/layout/list1"/>
    <dgm:cxn modelId="{3336756C-CFAD-4762-A1D1-0D942B6A236D}" type="presParOf" srcId="{057EECF6-8624-4A9F-9DA1-D515BB33F3FF}" destId="{EC47FEE4-36BF-43C3-A729-71DEFC16969E}" srcOrd="1" destOrd="0" presId="urn:microsoft.com/office/officeart/2005/8/layout/list1"/>
    <dgm:cxn modelId="{47D527DE-6CAA-4957-96EE-815C430106F8}" type="presParOf" srcId="{414AED03-9A0D-42E6-B775-0021A7373A93}" destId="{EB18F87E-8A2C-47E1-8524-A2CBB0205B5B}" srcOrd="13" destOrd="0" presId="urn:microsoft.com/office/officeart/2005/8/layout/list1"/>
    <dgm:cxn modelId="{A9CB9DBE-ED5A-4591-88F1-63A805CE46FD}" type="presParOf" srcId="{414AED03-9A0D-42E6-B775-0021A7373A93}" destId="{E14CA671-D29D-49AC-AB6C-516A85283EC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5390-0882-40BA-8624-E55139C3DCB3}">
      <dsp:nvSpPr>
        <dsp:cNvPr id="0" name=""/>
        <dsp:cNvSpPr/>
      </dsp:nvSpPr>
      <dsp:spPr>
        <a:xfrm>
          <a:off x="0" y="716640"/>
          <a:ext cx="8128000" cy="126000"/>
        </a:xfrm>
        <a:prstGeom prst="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4C0C6-7096-4B73-94F8-E7EB9A9C5DF0}">
      <dsp:nvSpPr>
        <dsp:cNvPr id="0" name=""/>
        <dsp:cNvSpPr/>
      </dsp:nvSpPr>
      <dsp:spPr>
        <a:xfrm>
          <a:off x="0" y="243844"/>
          <a:ext cx="6523235" cy="481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Ter pelo menos 5 avaliações.</a:t>
          </a:r>
        </a:p>
      </dsp:txBody>
      <dsp:txXfrm>
        <a:off x="23493" y="267337"/>
        <a:ext cx="6476249" cy="434274"/>
      </dsp:txXfrm>
    </dsp:sp>
    <dsp:sp modelId="{6DD47690-277E-4BAC-9B84-D73168AD3ACC}">
      <dsp:nvSpPr>
        <dsp:cNvPr id="0" name=""/>
        <dsp:cNvSpPr/>
      </dsp:nvSpPr>
      <dsp:spPr>
        <a:xfrm>
          <a:off x="0" y="1475532"/>
          <a:ext cx="8128000" cy="126000"/>
        </a:xfrm>
        <a:prstGeom prst="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93BBC-2910-4FA3-B268-44816C08B93C}">
      <dsp:nvSpPr>
        <dsp:cNvPr id="0" name=""/>
        <dsp:cNvSpPr/>
      </dsp:nvSpPr>
      <dsp:spPr>
        <a:xfrm>
          <a:off x="0" y="839758"/>
          <a:ext cx="6514766" cy="6796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Ter comentários excelentes e avaliações acima de 4,9 estrelas em média</a:t>
          </a:r>
        </a:p>
      </dsp:txBody>
      <dsp:txXfrm>
        <a:off x="33180" y="872938"/>
        <a:ext cx="6448406" cy="613332"/>
      </dsp:txXfrm>
    </dsp:sp>
    <dsp:sp modelId="{6E648AC3-0609-452D-9E70-5E10E35EA0B8}">
      <dsp:nvSpPr>
        <dsp:cNvPr id="0" name=""/>
        <dsp:cNvSpPr/>
      </dsp:nvSpPr>
      <dsp:spPr>
        <a:xfrm>
          <a:off x="0" y="3273168"/>
          <a:ext cx="8128000" cy="126000"/>
        </a:xfrm>
        <a:prstGeom prst="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17BAD-0762-48D2-83DE-B2B587A86AB5}">
      <dsp:nvSpPr>
        <dsp:cNvPr id="0" name=""/>
        <dsp:cNvSpPr/>
      </dsp:nvSpPr>
      <dsp:spPr>
        <a:xfrm>
          <a:off x="1936" y="1628583"/>
          <a:ext cx="6549780" cy="17184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2400" b="0" i="0" kern="1200" dirty="0"/>
            <a:t>Avaliações dos hóspedes com notas altas para check-in, limpeza, exatidão do anúncio, comunicação com o anfitrião, localização e custo-benefício</a:t>
          </a:r>
        </a:p>
      </dsp:txBody>
      <dsp:txXfrm>
        <a:off x="85823" y="1712470"/>
        <a:ext cx="6382006" cy="1550661"/>
      </dsp:txXfrm>
    </dsp:sp>
    <dsp:sp modelId="{E14CA671-D29D-49AC-AB6C-516A85283EC2}">
      <dsp:nvSpPr>
        <dsp:cNvPr id="0" name=""/>
        <dsp:cNvSpPr/>
      </dsp:nvSpPr>
      <dsp:spPr>
        <a:xfrm>
          <a:off x="0" y="4983486"/>
          <a:ext cx="8128000" cy="126000"/>
        </a:xfrm>
        <a:prstGeom prst="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shade val="30000"/>
                <a:satMod val="115000"/>
              </a:schemeClr>
            </a:gs>
            <a:gs pos="50000">
              <a:schemeClr val="lt1">
                <a:hueOff val="0"/>
                <a:satOff val="0"/>
                <a:lumOff val="0"/>
                <a:shade val="67500"/>
                <a:satMod val="115000"/>
              </a:schemeClr>
            </a:gs>
            <a:gs pos="100000">
              <a:schemeClr val="lt1">
                <a:hueOff val="0"/>
                <a:satOff val="0"/>
                <a:lumOff val="0"/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7FEE4-36BF-43C3-A729-71DEFC16969E}">
      <dsp:nvSpPr>
        <dsp:cNvPr id="0" name=""/>
        <dsp:cNvSpPr/>
      </dsp:nvSpPr>
      <dsp:spPr>
        <a:xfrm>
          <a:off x="0" y="3485932"/>
          <a:ext cx="6597640" cy="1631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Histórico excelente de confiabilidade, com uma média de 1% de cancelamentos feitos por anfitriões e reclamações relacionadas à qualidade</a:t>
          </a:r>
        </a:p>
      </dsp:txBody>
      <dsp:txXfrm>
        <a:off x="79625" y="3565557"/>
        <a:ext cx="6438390" cy="1471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C5D36-98F5-4B97-9915-96681A6E2670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8E214-9546-4FB2-9B68-E5F92A562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9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1B94-46D1-4568-A4C4-EBBCB6D9C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41AD5A-CC50-438C-BAC3-3C36B7C48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7839DB-740A-4B01-A3E4-3BBDCA88A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0D6C3-F9E4-4D55-983D-1D6CF74FB700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E50633-2001-4824-A24E-4D808D33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B874F2-658F-4A50-A0FC-C24A953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60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4F4E6-650C-4530-899B-234C7D8E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7E0AEB-B05D-427A-8EB2-50C8408C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3892B3-13BB-4737-9C94-1FF21555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A846-21D9-444B-9890-5352D393A45D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239F1-280C-4B4B-A1A2-FB8E37EB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BEB61-A291-47B2-83F0-C9051312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90CEF6-2540-4B5E-8CD1-5898CB67E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190BE6-8391-46B5-9E8D-4AA6D166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264A0-6D92-4309-A13D-01A2A120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6304-21DF-44B1-B08E-9D9CCCE3F5A5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96E14A-4E0C-429D-A15B-3F994072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76156-0E64-4759-AAF9-77ADC25F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6763E-17DB-44E2-9655-49F37D4C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7EC3B7-EF26-4C12-AA06-5F1BB6B7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16916B-E18E-4A84-B164-473BF280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DCDDA-A062-467F-B24D-4595BB0B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1FD034-C2B4-46BB-B66D-E317CD48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61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8578F-6F6C-492F-BECD-D01DCEB6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052E6-18E5-4010-91DA-3B062D36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284BAB-561D-4845-AF9F-8B9A7AED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CBA2C-288B-4074-9F34-4405A2610F4C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74FAD-6F4D-4565-BEA0-008BE3B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752746-2B01-4E65-893E-A8201DC5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00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6279C-7E85-4596-9D8B-4A696D9F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1CC64-5D3B-472A-B5D6-B9019BF35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8FA1A7-C9B6-4DEC-9F0D-C5FF3838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9200DA-AB0E-497B-AD22-5C3ACB4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6728D-FFD3-44D1-B772-920DF9A94126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DE9C41-F241-438D-A696-E3511F91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0DD1D-3732-48A1-ABF8-370F6E4F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3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1B03A-470F-41F6-A637-EAE15727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C2597C-89BF-4F34-A5FA-CD8A2B39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86359-EC55-4215-87C1-7E4DB64A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8FECE-4448-4C63-9EDF-AE494C4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C6FC44-1768-4819-86FA-2B7AA8423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004E12A-D0FC-4E12-BB0F-90C20410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3609E-1157-493E-9A13-9C594851098D}" type="datetime1">
              <a:rPr lang="pt-BR" smtClean="0"/>
              <a:t>03/01/2025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69576B7-F3A6-4976-80EF-CA0B3545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1B8CC5-47F1-4A62-A622-AA7C4638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2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F00B1-A9FB-4FA9-B62E-BEE2BAC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2EFA16-0382-4490-8AEE-DC8452C69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494-BC34-4BF2-AA14-67F7C044B3E9}" type="datetime1">
              <a:rPr lang="pt-BR" smtClean="0"/>
              <a:t>03/01/2025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C8443A-7DE9-4F1F-999A-10F2B87F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E0A107-EA92-44D1-8576-91DD408B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4D0699-B66B-477D-965F-45505594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20048-DC90-41A6-B55E-4E6D77F209AC}" type="datetime1">
              <a:rPr lang="pt-BR" smtClean="0"/>
              <a:t>03/01/2025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FEDDED-8D8E-4016-B6E6-4BFE5839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87F12F-21D0-4466-9BB0-6640DBF6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21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9D4E6-F7BA-4493-88C3-F040C636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86785C-B7F5-4C8B-AF75-DB5D68A2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80E4BF-5B2D-48F7-8042-2ACF144B2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7827B1-0B6F-4F48-879F-ADB53EDF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EE4A-9187-41FE-9087-D135F77327A9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C71F79-549A-4423-90E8-81E3DE28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103EF2-B7BD-40AC-AA2D-1CB5395E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34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4161B-7FCC-4729-9776-912BBA55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1D3BD12-3BB2-4E98-85D3-D3229DE31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2A936-D4D5-48CA-B91B-74CE17BFE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AD4AD6-7BCB-4876-BD4A-8BAE73AD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1F11-01E9-4518-8FC8-B541B5D23549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9B0D82-B022-4939-941D-0BFCDF23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13E477-6BDB-4795-B7D1-C3A2BBC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51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027234-6214-4B78-BAC7-CDF40E15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19377-FBC0-4C59-AB91-5B899F3BD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761F8-C17C-4CF0-AFA0-C74C2EF11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C0CE-64B3-42BA-8558-BA63974A723D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37EFB0-9C63-449F-BF6D-0B36E5BA6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D22065-F155-4E52-A5F7-B3DF54FA3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75A2A-3896-4445-A8BF-4C6F6912A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3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bnb.com.br/rooms/53219325?guests=1&amp;adults=1&amp;s=67&amp;unique_share_id=0af5aa2d-bbd4-4a0b-a920-6c14f10e0a0d" TargetMode="External"/><Relationship Id="rId2" Type="http://schemas.openxmlformats.org/officeDocument/2006/relationships/hyperlink" Target="https://www.airbnb.com.br/rooms/47891227?guests=1&amp;adults=1&amp;s=67&amp;unique_share_id=4207742d-78bd-4e94-ac11-c428f09dc5e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irbnb.com.br/rooms/43433296?guests=1&amp;adults=1&amp;s=67&amp;unique_share_id=51897614-0272-413b-872a-4cc8517677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A0AE92A-4573-4ABE-93EA-3545C14B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2D65B1B-3F6E-468E-85A2-C6751F56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9C1E-3EA2-4487-B2D7-AF2453ABD4FF}" type="datetime1">
              <a:rPr lang="pt-BR" smtClean="0"/>
              <a:t>03/01/2025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C7642DB-4A51-4027-A08F-82DD0575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B0A581E-02EF-4328-87A4-1757D836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9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9C422-E89F-44B9-AC3D-EAF6C0D6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2233612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Mantenha um Calendário Atualizado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E800C-6F5A-44AE-A090-43DB39A3F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57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Tenha um calendário preciso para evitar reservas duplas e gerenciar a disponibilidade de forma eficiente.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57F78-C4A2-4B75-BDBE-E9711008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F00538-A171-4F68-B25E-11EF6CB6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04933A-288A-4D61-98EE-AEED6171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10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007425-786A-4A2A-B575-111DF97B9B03}"/>
              </a:ext>
            </a:extLst>
          </p:cNvPr>
          <p:cNvSpPr/>
          <p:nvPr/>
        </p:nvSpPr>
        <p:spPr>
          <a:xfrm>
            <a:off x="838200" y="33000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302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0CFB0-E6CD-48B8-AB5C-92D4065F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176463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Entenda as Regras Locais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BB5AC-F7A1-41E3-9C11-86047E83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58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Esteja ciente das regulamentações sobre aluguel de curto prazo em sua área para evitar multas.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341A6-7DC0-4E8E-8264-EDAD075E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2A04D-EA41-4A7F-9FB4-D240F1CF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785E6-E0E7-485D-B8DD-DAA9C583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11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931039-8C87-4608-AC9B-856A594DA9E8}"/>
              </a:ext>
            </a:extLst>
          </p:cNvPr>
          <p:cNvSpPr/>
          <p:nvPr/>
        </p:nvSpPr>
        <p:spPr>
          <a:xfrm>
            <a:off x="838200" y="13652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884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84521-A9E9-4745-81DF-2C5DFB1B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6"/>
            <a:ext cx="10515600" cy="2208928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Ofereça Experiências Locais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69D329-6FEA-4D48-B314-DDA5B5C5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9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Compartilhe recomendações de restaurantes, atrações e atividades na área para enriquecer a experiência do hóspede.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5EFB1-BCCC-455D-9674-6A0EB05C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F2A1D1-6279-4186-914F-AC081367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F24E57-9B39-4115-8B06-9EED3028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12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CEDEC683-D258-417F-BCA5-C9764E7CD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2AB4510F-E0FF-433F-938C-B8107B9B989C}"/>
              </a:ext>
            </a:extLst>
          </p:cNvPr>
          <p:cNvSpPr/>
          <p:nvPr/>
        </p:nvSpPr>
        <p:spPr>
          <a:xfrm>
            <a:off x="838200" y="431483"/>
            <a:ext cx="695325" cy="8229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3296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3A662C-3BFF-45E9-92E0-F27FCF10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Use o feedback dos hóspedes para fazer melhorias contínuas na sua propriedade e nos seus serviços.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1B69C-692B-4B60-B919-594BCBB7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8847A-FB28-4EF8-8C1D-6A5E3301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555E1-B5B5-44DD-AF80-28809355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13</a:t>
            </a:fld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8855E4-B19D-494E-8943-F476EB18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370137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Ajuste e Melhore Continuamente</a:t>
            </a:r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E6A544BF-2B5B-4A5D-9B32-CF9C6EFA9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8BE170A-3902-4DA5-B381-E5CF51294290}"/>
              </a:ext>
            </a:extLst>
          </p:cNvPr>
          <p:cNvSpPr/>
          <p:nvPr/>
        </p:nvSpPr>
        <p:spPr>
          <a:xfrm>
            <a:off x="838200" y="136525"/>
            <a:ext cx="695325" cy="8229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20815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DA56D-7539-4684-B133-AFBDFA1E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Selo “Preferido dos Hóspedes”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7A2DF3-F006-436B-8AE8-A96FE65A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7DEEB2-5610-4D66-A2C6-10E4725A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AE816-FB48-4852-B706-64C57E9C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FA9145C4-9AC8-4B56-A532-5CC0395489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796594"/>
              </p:ext>
            </p:extLst>
          </p:nvPr>
        </p:nvGraphicFramePr>
        <p:xfrm>
          <a:off x="1099670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9B5412CD-4005-4FA6-8A31-0384BE2385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8340" y="171185"/>
            <a:ext cx="3317619" cy="120041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138039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40D89-7DE6-45D1-A469-99647477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1650"/>
            <a:ext cx="10515600" cy="1705722"/>
          </a:xfrm>
        </p:spPr>
        <p:txBody>
          <a:bodyPr>
            <a:normAutofit fontScale="90000"/>
          </a:bodyPr>
          <a:lstStyle/>
          <a:p>
            <a:r>
              <a:rPr lang="pt-BR" dirty="0"/>
              <a:t>Os anúncios que recebem o selo "Preferidos dos Hóspedes" no </a:t>
            </a:r>
            <a:r>
              <a:rPr lang="pt-BR" dirty="0" err="1"/>
              <a:t>Airbnb</a:t>
            </a:r>
            <a:r>
              <a:rPr lang="pt-BR" dirty="0"/>
              <a:t> têm várias vantagens.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D5EFF-AF17-4ED6-A789-1456C54C1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Maior Visibilidade</a:t>
            </a:r>
            <a:r>
              <a:rPr lang="pt-BR" dirty="0"/>
              <a:t>: Estes anúncios costumam aparecer mais altos nos resultados de busca, o que aumenta a chance de serem vistos e reservados.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Credibilidade</a:t>
            </a:r>
            <a:r>
              <a:rPr lang="pt-BR" dirty="0"/>
              <a:t>: O selo indica que a propriedade recebeu avaliações positivas, o que pode aumentar a confiança dos hóspedes em escolher aquele local.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Taxas de Conversão</a:t>
            </a:r>
            <a:r>
              <a:rPr lang="pt-BR" dirty="0"/>
              <a:t>: Anúncios com o selo tendem a ter uma taxa de conversão maior, ou seja, mais visitantes que visualizam a página acabam fazendo uma reserva.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Reputação do Anfitrião</a:t>
            </a:r>
            <a:r>
              <a:rPr lang="pt-BR" dirty="0"/>
              <a:t>: Para os anfitriões, receber esse selo pode contribuir para uma imagem de profissionalismo e comprometimento com a qualidade do serviço oferecido.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Mais Reservas</a:t>
            </a:r>
            <a:r>
              <a:rPr lang="pt-BR" dirty="0"/>
              <a:t>: Com maior visibilidade e credibilidade, os anfitriões podem perceber um aumento no número de reservas.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B5C62D-11A7-4BB5-AD3A-AC2CE142A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FA6DA-3E6A-4EEE-94B6-3A6C9C1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55CAF8-A35E-4768-B56F-2FD13BC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99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35F8F-3AFC-46E4-A041-316685F3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71" y="1790514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pt-BR" sz="28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https://www.airbnb.com.br/rooms/47891227?guests=1&amp;adults=1&amp;s=67&amp;unique_share_id=4207742d-78bd-4e94-ac11-c428f09dc5eb</a:t>
            </a:r>
            <a:endParaRPr lang="pt-BR" sz="280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C2571-BEC6-4A2B-8BD7-BB7B9482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3012141"/>
            <a:ext cx="10609729" cy="3164822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https://www.airbnb.com.br/rooms/53219325?guests=1&amp;adults=1&amp;s=67&amp;unique_share_id=0af5aa2d-bbd4-4a0b-a920-6c14f10e0a0d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https://www.airbnb.com.br/rooms/43433296?guests=1&amp;adults=1&amp;s=67&amp;unique_share_id=51897614-0272-413b-872a-4cc851767789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D76699-57E3-4DCF-865A-95DCD8B0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9042EC-9020-4151-A421-629D73A8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AB4FA-CC4D-4007-BC58-F6F33E4A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16</a:t>
            </a:fld>
            <a:endParaRPr lang="pt-BR"/>
          </a:p>
        </p:txBody>
      </p:sp>
      <p:sp>
        <p:nvSpPr>
          <p:cNvPr id="7" name="Rolagem: Horizontal 6">
            <a:extLst>
              <a:ext uri="{FF2B5EF4-FFF2-40B4-BE49-F238E27FC236}">
                <a16:creationId xmlns:a16="http://schemas.microsoft.com/office/drawing/2014/main" id="{13B2816A-9265-425C-A171-C868242D5BF1}"/>
              </a:ext>
            </a:extLst>
          </p:cNvPr>
          <p:cNvSpPr/>
          <p:nvPr/>
        </p:nvSpPr>
        <p:spPr>
          <a:xfrm>
            <a:off x="2321858" y="365125"/>
            <a:ext cx="6391835" cy="1033272"/>
          </a:xfrm>
          <a:prstGeom prst="horizontalScroll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EXEMPLOS DE ANÚNCIOS NO AIRBNB</a:t>
            </a:r>
          </a:p>
        </p:txBody>
      </p:sp>
    </p:spTree>
    <p:extLst>
      <p:ext uri="{BB962C8B-B14F-4D97-AF65-F5344CB8AC3E}">
        <p14:creationId xmlns:p14="http://schemas.microsoft.com/office/powerpoint/2010/main" val="400551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65F06-428C-43E0-8020-313CBC35F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19" y="3843338"/>
            <a:ext cx="11129962" cy="1957388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Rockwell Extra Bold" panose="02060903040505020403" pitchFamily="18" charset="0"/>
              </a:rPr>
              <a:t>Os viajantes incansáveis vão dar 11 dicas que podem ajudar a maximizar a experiência dos hóspedes e a rentabilidade da sua propriedade no </a:t>
            </a:r>
            <a:r>
              <a:rPr lang="pt-BR" dirty="0" err="1">
                <a:latin typeface="Rockwell Extra Bold" panose="02060903040505020403" pitchFamily="18" charset="0"/>
              </a:rPr>
              <a:t>Airbnb</a:t>
            </a:r>
            <a:r>
              <a:rPr lang="pt-BR" dirty="0">
                <a:latin typeface="Rockwell Extra Bold" panose="02060903040505020403" pitchFamily="18" charset="0"/>
              </a:rPr>
              <a:t>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1C58A-2C70-46DF-BBA5-5C0FA540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95DE-D0CF-4CED-8DDC-D27432EE97B6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8F70C-A621-47EA-B802-C35A155F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FE550B-5261-4E2C-9E58-BD94B8E0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1905B-EABD-4484-9365-B995052D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 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Crie um Anúncio Atraente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F0B8DF-8A74-4774-8E3D-7C12430D872C}"/>
              </a:ext>
            </a:extLst>
          </p:cNvPr>
          <p:cNvSpPr txBox="1"/>
          <p:nvPr/>
        </p:nvSpPr>
        <p:spPr>
          <a:xfrm>
            <a:off x="838200" y="2153366"/>
            <a:ext cx="8183165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3200" dirty="0"/>
              <a:t>Use fotos de alta qualidade que mostrem todos os ângulos do espaço.</a:t>
            </a:r>
          </a:p>
          <a:p>
            <a:r>
              <a:rPr lang="pt-BR" sz="3200" dirty="0"/>
              <a:t>Escreva uma descrição detalhada, destacando as comodidades e a localização.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7B8EEFD-AB56-4A40-A652-2D242655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F7B9B-C5FA-41CA-B729-38581547C8D6}" type="datetime1">
              <a:rPr lang="pt-BR" smtClean="0"/>
              <a:t>03/01/2025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B209710-6BF0-4284-8039-9413F1E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F9E4C4C4-C0AD-4D2C-8865-7CD707B6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3</a:t>
            </a:fld>
            <a:endParaRPr lang="pt-BR"/>
          </a:p>
        </p:txBody>
      </p:sp>
      <p:pic>
        <p:nvPicPr>
          <p:cNvPr id="1026" name="Picture 2" descr="pngkey.com-airbnb-logo-png-605967 - TheRiver.Asia">
            <a:extLst>
              <a:ext uri="{FF2B5EF4-FFF2-40B4-BE49-F238E27FC236}">
                <a16:creationId xmlns:a16="http://schemas.microsoft.com/office/drawing/2014/main" id="{97C3CA3A-F720-42C8-8C58-855C0FF3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776F0BA-CF16-4EA2-B93A-A67AE6552084}"/>
              </a:ext>
            </a:extLst>
          </p:cNvPr>
          <p:cNvSpPr/>
          <p:nvPr/>
        </p:nvSpPr>
        <p:spPr>
          <a:xfrm>
            <a:off x="838200" y="5339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EE3032-E373-46F0-9AD1-2DC1EA03F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874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766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4455F-9A48-45A3-BC1C-6BED103C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Determine Preços Competitivos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CFCEC1-5B71-455E-AEA6-37AFA0F63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Analise os preços de propriedades similares na sua área e ajuste conforme a demanda e a sazonalidade.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FFECD-F363-414F-9F1A-2067356F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E133-3E10-426D-9B4F-E9F19AF15198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1F59ED-5CEA-43D3-96AA-6A63EDE6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27C9EF-4708-409E-A757-B74F76AD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4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377FF30F-7BBD-448B-AA14-2A60E886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686D618-8D65-438D-AB42-A2D12C28631E}"/>
              </a:ext>
            </a:extLst>
          </p:cNvPr>
          <p:cNvSpPr/>
          <p:nvPr/>
        </p:nvSpPr>
        <p:spPr>
          <a:xfrm>
            <a:off x="801900" y="39538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707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742B5-D3C4-4293-AC06-2C93414C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464"/>
            <a:ext cx="10515600" cy="2098674"/>
          </a:xfrm>
        </p:spPr>
        <p:txBody>
          <a:bodyPr/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Mantenha a Propriedade Limpa e Organizada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0AE92-A709-4331-9375-680A07BC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Realize limpezas rigorosas entre as estadias.</a:t>
            </a:r>
          </a:p>
          <a:p>
            <a:pPr marL="0" indent="0">
              <a:buNone/>
            </a:pPr>
            <a:r>
              <a:rPr lang="pt-BR" dirty="0"/>
              <a:t>Ofereça toalhas e roupas de cama limpas e de boa qualidade.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B715B-7553-4BB6-B902-4C7F4635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1248D-6449-49BC-8C3D-A1EA0AE412E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4A36-A31C-4584-8C5C-922DA868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608460-DB3E-4431-88FA-01EC818C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CC9203A5-463E-4A6F-8CD6-F915744E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91E2F85-7714-48E8-AB5D-8384E1735B65}"/>
              </a:ext>
            </a:extLst>
          </p:cNvPr>
          <p:cNvSpPr/>
          <p:nvPr/>
        </p:nvSpPr>
        <p:spPr>
          <a:xfrm>
            <a:off x="838200" y="3974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3116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C2B8D-C048-4FCA-A4D9-808A75F4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Seja Comunicativo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C3B19-F9E8-4543-AD08-165C6B714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Responda rapidamente a consultas e mensagens dos hóspedes.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Forneça informações claras sobre o check-in,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Inter"/>
              </a:rPr>
              <a:t>check-out</a:t>
            </a: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 e quaisquer regras da casa.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850FB-B775-47E0-BA4A-E6625B29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3F84-EC7E-4F32-8D16-CAD41CCF3078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7E5DD9-B726-4059-8F42-70970FA0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5F18DD-5AAF-4EC5-BC6B-624E9A14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6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1481624C-8521-4364-B2C6-89B75B4E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4B1DDFD-7AD7-4182-92CF-F0C1AD4B154B}"/>
              </a:ext>
            </a:extLst>
          </p:cNvPr>
          <p:cNvSpPr/>
          <p:nvPr/>
        </p:nvSpPr>
        <p:spPr>
          <a:xfrm>
            <a:off x="838200" y="10457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730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B813-06F0-4CE0-A47D-A3D22BB3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5" y="16625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pt-BR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r>
              <a:rPr lang="pt-BR" sz="49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Ofereça Comodidades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C0B69-D7D4-41A5-A976-5708C909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4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Considere incluir Wi-Fi gratuito, utensílios de cozinha, produtos de higiene pessoal e outros itens que melhorem a estadia.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9DF1A4-AF35-451F-B78F-F087B6E7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B470-7CC8-433A-A6A1-2B8B133A479A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109561-47C0-4C00-9F7C-F59CC3FF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0F8DB-F827-4022-9792-372FAFD4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7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BFF180C6-F987-4692-B5BD-92C1B0814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4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A9B4C-43C5-454B-82D3-77388031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64"/>
            <a:ext cx="10515600" cy="2123320"/>
          </a:xfrm>
        </p:spPr>
        <p:txBody>
          <a:bodyPr/>
          <a:lstStyle/>
          <a:p>
            <a:br>
              <a:rPr lang="pt-BR" dirty="0"/>
            </a:br>
            <a:r>
              <a:rPr lang="pt-BR" dirty="0"/>
              <a:t>Recepção e Acolhimento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9F7420-BEF1-4FD0-BEE9-ADF57605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97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Dê as boas-vindas aos hóspedes pessoalmente, se possível, ou forneça um manual da casa com informações locais.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A6ECF-9F96-4C7B-A0E3-142C31FA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4ED-223C-4ACB-8312-174227B33401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4C4698-2FAD-4AAD-B77A-75AFD267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142CB8-F402-4FC7-B986-5E66B31E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8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A13006A1-19ED-4B30-8C67-DAEB386C2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29C9437-91E5-4306-AB38-6D6084F08038}"/>
              </a:ext>
            </a:extLst>
          </p:cNvPr>
          <p:cNvSpPr/>
          <p:nvPr/>
        </p:nvSpPr>
        <p:spPr>
          <a:xfrm>
            <a:off x="838200" y="25271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865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3988C-4E55-4242-B27E-63929CB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868488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Solicite Avaliações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8C57A-5B5E-4F41-BD8F-D82C15768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000000"/>
                </a:solidFill>
                <a:effectLst/>
                <a:latin typeface="Inter"/>
              </a:rPr>
              <a:t>Peça feedback dos hóspedes após a estadia e incentive-os a deixar avaliações.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1C60BB-043C-47DF-9748-0AD16962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6F96-EDCC-4B7F-A31E-1B20D62A82A9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AF43C-3C8D-4597-86E3-99C6E3A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KSW Anfitrião de Hospedagens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96638-7765-43E8-965D-E6B7D198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75A2A-3896-4445-A8BF-4C6F6912A472}" type="slidenum">
              <a:rPr lang="pt-BR" smtClean="0"/>
              <a:t>9</a:t>
            </a:fld>
            <a:endParaRPr lang="pt-BR"/>
          </a:p>
        </p:txBody>
      </p:sp>
      <p:pic>
        <p:nvPicPr>
          <p:cNvPr id="7" name="Picture 2" descr="pngkey.com-airbnb-logo-png-605967 - TheRiver.Asia">
            <a:extLst>
              <a:ext uri="{FF2B5EF4-FFF2-40B4-BE49-F238E27FC236}">
                <a16:creationId xmlns:a16="http://schemas.microsoft.com/office/drawing/2014/main" id="{2E5D747D-C0B4-494C-B238-5F9880512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62" y="4250610"/>
            <a:ext cx="1409700" cy="14097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82A6CA8-D740-4E38-9C91-702C1C434397}"/>
              </a:ext>
            </a:extLst>
          </p:cNvPr>
          <p:cNvSpPr/>
          <p:nvPr/>
        </p:nvSpPr>
        <p:spPr>
          <a:xfrm>
            <a:off x="838200" y="14744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44112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714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Rockwell Extra Bold</vt:lpstr>
      <vt:lpstr>Tema do Office</vt:lpstr>
      <vt:lpstr>Apresentação do PowerPoint</vt:lpstr>
      <vt:lpstr>Os viajantes incansáveis vão dar 11 dicas que podem ajudar a maximizar a experiência dos hóspedes e a rentabilidade da sua propriedade no Airbnb:</vt:lpstr>
      <vt:lpstr>    Crie um Anúncio Atraente</vt:lpstr>
      <vt:lpstr>   Determine Preços Competitivos</vt:lpstr>
      <vt:lpstr>  Mantenha a Propriedade Limpa e Organizada</vt:lpstr>
      <vt:lpstr>  Seja Comunicativo</vt:lpstr>
      <vt:lpstr> 5  Ofereça Comodidades</vt:lpstr>
      <vt:lpstr> Recepção e Acolhimento</vt:lpstr>
      <vt:lpstr>  Solicite Avaliações</vt:lpstr>
      <vt:lpstr>  Mantenha um Calendário Atualizado</vt:lpstr>
      <vt:lpstr>  Entenda as Regras Locais</vt:lpstr>
      <vt:lpstr>  Ofereça Experiências Locais</vt:lpstr>
      <vt:lpstr> Ajuste e Melhore Continuamente</vt:lpstr>
      <vt:lpstr>Selo “Preferido dos Hóspedes”</vt:lpstr>
      <vt:lpstr>Os anúncios que recebem o selo "Preferidos dos Hóspedes" no Airbnb têm várias vantagens.</vt:lpstr>
      <vt:lpstr>https://www.airbnb.com.br/rooms/47891227?guests=1&amp;adults=1&amp;s=67&amp;unique_share_id=4207742d-78bd-4e94-ac11-c428f09dc5eb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Katia Watanabe</dc:creator>
  <cp:lastModifiedBy>Katia Watanabe</cp:lastModifiedBy>
  <cp:revision>11</cp:revision>
  <dcterms:created xsi:type="dcterms:W3CDTF">2025-01-03T02:08:13Z</dcterms:created>
  <dcterms:modified xsi:type="dcterms:W3CDTF">2025-01-04T03:16:47Z</dcterms:modified>
</cp:coreProperties>
</file>