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duardoibarrathennet:Documents:PROYECTOS:CIAD:ENCUESTA:Enc_Corregida:cultivos_asociado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USO DE LOS CULTIVOS ASOCIADOS A LA MILPA (%)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dLbl>
              <c:idx val="1"/>
              <c:layout>
                <c:manualLayout>
                  <c:x val="-0.102171701666902"/>
                  <c:y val="0.033521832498210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44462218829601"/>
                  <c:y val="-0.017824402043788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0621536138330443"/>
                  <c:y val="-0.035654481277614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0371779660313799"/>
                  <c:y val="-0.018474563720287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0.179493291736847"/>
                  <c:y val="-0.012220028139115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0.243691162682642"/>
                  <c:y val="0.019127934243329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'TD_Asociados 2'!$B$5:$H$5</c:f>
              <c:strCache>
                <c:ptCount val="7"/>
                <c:pt idx="0">
                  <c:v>ALIMENTACIÓN</c:v>
                </c:pt>
                <c:pt idx="1">
                  <c:v>FORRAJE</c:v>
                </c:pt>
                <c:pt idx="2">
                  <c:v>MEDICINAL</c:v>
                </c:pt>
                <c:pt idx="3">
                  <c:v>SOMBRA</c:v>
                </c:pt>
                <c:pt idx="4">
                  <c:v>ORNATO</c:v>
                </c:pt>
                <c:pt idx="5">
                  <c:v>MADERA</c:v>
                </c:pt>
                <c:pt idx="6">
                  <c:v>OTROS</c:v>
                </c:pt>
              </c:strCache>
            </c:strRef>
          </c:cat>
          <c:val>
            <c:numRef>
              <c:f>'TD_Asociados 2'!$B$227:$H$227</c:f>
              <c:numCache>
                <c:formatCode>General</c:formatCode>
                <c:ptCount val="7"/>
                <c:pt idx="0">
                  <c:v>729.0</c:v>
                </c:pt>
                <c:pt idx="1">
                  <c:v>43.0</c:v>
                </c:pt>
                <c:pt idx="2">
                  <c:v>22.0</c:v>
                </c:pt>
                <c:pt idx="3">
                  <c:v>18.0</c:v>
                </c:pt>
                <c:pt idx="4">
                  <c:v>10.0</c:v>
                </c:pt>
                <c:pt idx="5">
                  <c:v>9.0</c:v>
                </c:pt>
                <c:pt idx="6">
                  <c:v>15.0</c:v>
                </c:pt>
              </c:numCache>
            </c:numRef>
          </c:val>
        </c:ser>
        <c:ser>
          <c:idx val="1"/>
          <c:order val="1"/>
          <c:explosion val="25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'TD_Asociados 2'!$B$5:$H$5</c:f>
              <c:strCache>
                <c:ptCount val="7"/>
                <c:pt idx="0">
                  <c:v>ALIMENTACIÓN</c:v>
                </c:pt>
                <c:pt idx="1">
                  <c:v>FORRAJE</c:v>
                </c:pt>
                <c:pt idx="2">
                  <c:v>MEDICINAL</c:v>
                </c:pt>
                <c:pt idx="3">
                  <c:v>SOMBRA</c:v>
                </c:pt>
                <c:pt idx="4">
                  <c:v>ORNATO</c:v>
                </c:pt>
                <c:pt idx="5">
                  <c:v>MADERA</c:v>
                </c:pt>
                <c:pt idx="6">
                  <c:v>OTROS</c:v>
                </c:pt>
              </c:strCache>
            </c:strRef>
          </c:cat>
          <c:val>
            <c:numRef>
              <c:f>'TD_Asociados 2'!$B$228:$H$228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21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6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8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5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03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4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02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35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63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1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88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9732-FCD2-554B-A693-B4232853C239}" type="datetimeFigureOut">
              <a:rPr lang="es-ES" smtClean="0"/>
              <a:t>13/05/18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669A-3173-C345-AAA0-128CCC3426F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95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</a:t>
            </a:r>
            <a:r>
              <a:rPr lang="es-MX" dirty="0" smtClean="0"/>
              <a:t>ÁFICOS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6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1487"/>
          </a:xfrm>
        </p:spPr>
        <p:txBody>
          <a:bodyPr>
            <a:normAutofit/>
          </a:bodyPr>
          <a:lstStyle/>
          <a:p>
            <a:r>
              <a:rPr lang="es-MX" sz="2400" dirty="0" smtClean="0"/>
              <a:t>Cultivos Asociados 2</a:t>
            </a:r>
            <a:endParaRPr lang="es-MX" sz="24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27633"/>
              </p:ext>
            </p:extLst>
          </p:nvPr>
        </p:nvGraphicFramePr>
        <p:xfrm>
          <a:off x="695325" y="1397000"/>
          <a:ext cx="4940300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0155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</Words>
  <Application>Microsoft Macintosh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GRÁFICOS</vt:lpstr>
      <vt:lpstr>Cultivos Asociados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Eduardo Ibarra Thennet</dc:creator>
  <cp:lastModifiedBy>Eduardo Ibarra Thennet</cp:lastModifiedBy>
  <cp:revision>2</cp:revision>
  <dcterms:created xsi:type="dcterms:W3CDTF">2018-05-14T02:55:11Z</dcterms:created>
  <dcterms:modified xsi:type="dcterms:W3CDTF">2018-05-14T03:52:05Z</dcterms:modified>
</cp:coreProperties>
</file>